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Ubuntu"/>
      <p:regular r:id="rId27"/>
      <p:bold r:id="rId28"/>
      <p:italic r:id="rId29"/>
      <p:boldItalic r:id="rId30"/>
    </p:embeddedFont>
    <p:embeddedFont>
      <p:font typeface="Roboto Mono Light"/>
      <p:regular r:id="rId31"/>
      <p:bold r:id="rId32"/>
      <p:italic r:id="rId33"/>
      <p:boldItalic r:id="rId34"/>
    </p:embeddedFont>
    <p:embeddedFont>
      <p:font typeface="Arvo"/>
      <p:regular r:id="rId35"/>
      <p:bold r:id="rId36"/>
      <p:italic r:id="rId37"/>
      <p:boldItalic r:id="rId38"/>
    </p:embeddedFont>
    <p:embeddedFont>
      <p:font typeface="Squada One"/>
      <p:regular r:id="rId39"/>
    </p:embeddedFont>
    <p:embeddedFont>
      <p:font typeface="Book Antiqua"/>
      <p:regular r:id="rId40"/>
      <p:bold r:id="rId41"/>
      <p:italic r:id="rId42"/>
      <p:boldItalic r:id="rId43"/>
    </p:embeddedFont>
    <p:embeddedFont>
      <p:font typeface="Roboto Mon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ookAntiqua-regular.fntdata"/><Relationship Id="rId20" Type="http://schemas.openxmlformats.org/officeDocument/2006/relationships/slide" Target="slides/slide15.xml"/><Relationship Id="rId42" Type="http://schemas.openxmlformats.org/officeDocument/2006/relationships/font" Target="fonts/BookAntiqua-italic.fntdata"/><Relationship Id="rId41" Type="http://schemas.openxmlformats.org/officeDocument/2006/relationships/font" Target="fonts/BookAntiqua-bold.fntdata"/><Relationship Id="rId22" Type="http://schemas.openxmlformats.org/officeDocument/2006/relationships/slide" Target="slides/slide17.xml"/><Relationship Id="rId44" Type="http://schemas.openxmlformats.org/officeDocument/2006/relationships/font" Target="fonts/RobotoMono-regular.fntdata"/><Relationship Id="rId21" Type="http://schemas.openxmlformats.org/officeDocument/2006/relationships/slide" Target="slides/slide16.xml"/><Relationship Id="rId43" Type="http://schemas.openxmlformats.org/officeDocument/2006/relationships/font" Target="fonts/BookAntiqua-boldItalic.fntdata"/><Relationship Id="rId24" Type="http://schemas.openxmlformats.org/officeDocument/2006/relationships/slide" Target="slides/slide19.xml"/><Relationship Id="rId46" Type="http://schemas.openxmlformats.org/officeDocument/2006/relationships/font" Target="fonts/RobotoMono-italic.fntdata"/><Relationship Id="rId23" Type="http://schemas.openxmlformats.org/officeDocument/2006/relationships/slide" Target="slides/slide18.xml"/><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RobotoMono-boldItalic.fntdata"/><Relationship Id="rId28" Type="http://schemas.openxmlformats.org/officeDocument/2006/relationships/font" Target="fonts/Ubuntu-bold.fntdata"/><Relationship Id="rId27" Type="http://schemas.openxmlformats.org/officeDocument/2006/relationships/font" Target="fonts/Ubuntu-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Ubuntu-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Light-regular.fntdata"/><Relationship Id="rId30" Type="http://schemas.openxmlformats.org/officeDocument/2006/relationships/font" Target="fonts/Ubuntu-boldItalic.fntdata"/><Relationship Id="rId11" Type="http://schemas.openxmlformats.org/officeDocument/2006/relationships/slide" Target="slides/slide6.xml"/><Relationship Id="rId33" Type="http://schemas.openxmlformats.org/officeDocument/2006/relationships/font" Target="fonts/RobotoMonoLight-italic.fntdata"/><Relationship Id="rId10" Type="http://schemas.openxmlformats.org/officeDocument/2006/relationships/slide" Target="slides/slide5.xml"/><Relationship Id="rId32" Type="http://schemas.openxmlformats.org/officeDocument/2006/relationships/font" Target="fonts/RobotoMonoLight-bold.fntdata"/><Relationship Id="rId13" Type="http://schemas.openxmlformats.org/officeDocument/2006/relationships/slide" Target="slides/slide8.xml"/><Relationship Id="rId35" Type="http://schemas.openxmlformats.org/officeDocument/2006/relationships/font" Target="fonts/Arvo-regular.fntdata"/><Relationship Id="rId12" Type="http://schemas.openxmlformats.org/officeDocument/2006/relationships/slide" Target="slides/slide7.xml"/><Relationship Id="rId34" Type="http://schemas.openxmlformats.org/officeDocument/2006/relationships/font" Target="fonts/RobotoMonoLight-boldItalic.fntdata"/><Relationship Id="rId15" Type="http://schemas.openxmlformats.org/officeDocument/2006/relationships/slide" Target="slides/slide10.xml"/><Relationship Id="rId37" Type="http://schemas.openxmlformats.org/officeDocument/2006/relationships/font" Target="fonts/Arvo-italic.fntdata"/><Relationship Id="rId14" Type="http://schemas.openxmlformats.org/officeDocument/2006/relationships/slide" Target="slides/slide9.xml"/><Relationship Id="rId36" Type="http://schemas.openxmlformats.org/officeDocument/2006/relationships/font" Target="fonts/Arvo-bold.fntdata"/><Relationship Id="rId17" Type="http://schemas.openxmlformats.org/officeDocument/2006/relationships/slide" Target="slides/slide12.xml"/><Relationship Id="rId39" Type="http://schemas.openxmlformats.org/officeDocument/2006/relationships/font" Target="fonts/SquadaOne-regular.fntdata"/><Relationship Id="rId16" Type="http://schemas.openxmlformats.org/officeDocument/2006/relationships/slide" Target="slides/slide11.xml"/><Relationship Id="rId38" Type="http://schemas.openxmlformats.org/officeDocument/2006/relationships/font" Target="fonts/Arv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834076519d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34076519d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34076519d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34076519d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834076519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34076519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1e6bc36da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1e6bc36da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83821e8dd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83821e8dd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83821e8dd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83821e8dd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3821e8dd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3821e8dd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83821e8dd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83821e8dd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8363faa32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363faa32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8363faa32f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8363faa32f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1e6bc36da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1e6bc36da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8363faa32f_7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363faa32f_7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71e6bc36da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1e6bc36da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1e6bc36da_0_1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1e6bc36da_0_1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2d8b7a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2d8b7a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133e038232f8c95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33e038232f8c95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33e038232f8c956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33e038232f8c956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33e038232f8c95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3e038232f8c95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1e6bc36da_0_2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1e6bc36da_0_2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82933026e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2933026e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p:nvPr/>
        </p:nvSpPr>
        <p:spPr>
          <a:xfrm>
            <a:off x="2831100" y="593625"/>
            <a:ext cx="3481800" cy="3481800"/>
          </a:xfrm>
          <a:prstGeom prst="snip2DiagRect">
            <a:avLst>
              <a:gd fmla="val 0" name="adj1"/>
              <a:gd fmla="val 16667" name="adj2"/>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2358900" y="1856275"/>
            <a:ext cx="4426200" cy="143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200"/>
              <a:buNone/>
              <a:defRPr b="1" sz="3200">
                <a:solidFill>
                  <a:srgbClr val="FFFFFF"/>
                </a:solidFill>
              </a:defRPr>
            </a:lvl1pPr>
            <a:lvl2pPr lvl="1" rtl="0" algn="ctr">
              <a:spcBef>
                <a:spcPts val="0"/>
              </a:spcBef>
              <a:spcAft>
                <a:spcPts val="0"/>
              </a:spcAft>
              <a:buClr>
                <a:srgbClr val="434343"/>
              </a:buClr>
              <a:buSzPts val="6000"/>
              <a:buNone/>
              <a:defRPr sz="6000">
                <a:solidFill>
                  <a:srgbClr val="434343"/>
                </a:solidFill>
              </a:defRPr>
            </a:lvl2pPr>
            <a:lvl3pPr lvl="2" rtl="0" algn="ctr">
              <a:spcBef>
                <a:spcPts val="0"/>
              </a:spcBef>
              <a:spcAft>
                <a:spcPts val="0"/>
              </a:spcAft>
              <a:buClr>
                <a:srgbClr val="434343"/>
              </a:buClr>
              <a:buSzPts val="6000"/>
              <a:buNone/>
              <a:defRPr sz="6000">
                <a:solidFill>
                  <a:srgbClr val="434343"/>
                </a:solidFill>
              </a:defRPr>
            </a:lvl3pPr>
            <a:lvl4pPr lvl="3" rtl="0" algn="ctr">
              <a:spcBef>
                <a:spcPts val="0"/>
              </a:spcBef>
              <a:spcAft>
                <a:spcPts val="0"/>
              </a:spcAft>
              <a:buClr>
                <a:srgbClr val="434343"/>
              </a:buClr>
              <a:buSzPts val="6000"/>
              <a:buNone/>
              <a:defRPr sz="6000">
                <a:solidFill>
                  <a:srgbClr val="434343"/>
                </a:solidFill>
              </a:defRPr>
            </a:lvl4pPr>
            <a:lvl5pPr lvl="4" rtl="0" algn="ctr">
              <a:spcBef>
                <a:spcPts val="0"/>
              </a:spcBef>
              <a:spcAft>
                <a:spcPts val="0"/>
              </a:spcAft>
              <a:buClr>
                <a:srgbClr val="434343"/>
              </a:buClr>
              <a:buSzPts val="6000"/>
              <a:buNone/>
              <a:defRPr sz="6000">
                <a:solidFill>
                  <a:srgbClr val="434343"/>
                </a:solidFill>
              </a:defRPr>
            </a:lvl5pPr>
            <a:lvl6pPr lvl="5" rtl="0" algn="ctr">
              <a:spcBef>
                <a:spcPts val="0"/>
              </a:spcBef>
              <a:spcAft>
                <a:spcPts val="0"/>
              </a:spcAft>
              <a:buClr>
                <a:srgbClr val="434343"/>
              </a:buClr>
              <a:buSzPts val="6000"/>
              <a:buNone/>
              <a:defRPr sz="6000">
                <a:solidFill>
                  <a:srgbClr val="434343"/>
                </a:solidFill>
              </a:defRPr>
            </a:lvl6pPr>
            <a:lvl7pPr lvl="6" rtl="0" algn="ctr">
              <a:spcBef>
                <a:spcPts val="0"/>
              </a:spcBef>
              <a:spcAft>
                <a:spcPts val="0"/>
              </a:spcAft>
              <a:buClr>
                <a:srgbClr val="434343"/>
              </a:buClr>
              <a:buSzPts val="6000"/>
              <a:buNone/>
              <a:defRPr sz="6000">
                <a:solidFill>
                  <a:srgbClr val="434343"/>
                </a:solidFill>
              </a:defRPr>
            </a:lvl7pPr>
            <a:lvl8pPr lvl="7" rtl="0" algn="ctr">
              <a:spcBef>
                <a:spcPts val="0"/>
              </a:spcBef>
              <a:spcAft>
                <a:spcPts val="0"/>
              </a:spcAft>
              <a:buClr>
                <a:srgbClr val="434343"/>
              </a:buClr>
              <a:buSzPts val="6000"/>
              <a:buNone/>
              <a:defRPr sz="6000">
                <a:solidFill>
                  <a:srgbClr val="434343"/>
                </a:solidFill>
              </a:defRPr>
            </a:lvl8pPr>
            <a:lvl9pPr lvl="8" rtl="0" algn="ctr">
              <a:spcBef>
                <a:spcPts val="0"/>
              </a:spcBef>
              <a:spcAft>
                <a:spcPts val="0"/>
              </a:spcAft>
              <a:buClr>
                <a:srgbClr val="434343"/>
              </a:buClr>
              <a:buSzPts val="6000"/>
              <a:buNone/>
              <a:defRPr sz="60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amp; some text slide">
  <p:cSld name="BIG_NUMBER">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1"/>
          <p:cNvSpPr/>
          <p:nvPr/>
        </p:nvSpPr>
        <p:spPr>
          <a:xfrm>
            <a:off x="406950" y="416250"/>
            <a:ext cx="8330100" cy="4311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78" name="Google Shape;78;p11"/>
          <p:cNvSpPr txBox="1"/>
          <p:nvPr>
            <p:ph hasCustomPrompt="1" type="title"/>
          </p:nvPr>
        </p:nvSpPr>
        <p:spPr>
          <a:xfrm>
            <a:off x="742950" y="12381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12000"/>
              <a:buNone/>
              <a:defRPr b="1" sz="12000">
                <a:solidFill>
                  <a:srgbClr val="FFFFFF"/>
                </a:solidFill>
              </a:defRPr>
            </a:lvl1pPr>
            <a:lvl2pPr lvl="1" rtl="0" algn="ctr">
              <a:spcBef>
                <a:spcPts val="0"/>
              </a:spcBef>
              <a:spcAft>
                <a:spcPts val="0"/>
              </a:spcAft>
              <a:buClr>
                <a:srgbClr val="FFFFFF"/>
              </a:buClr>
              <a:buSzPts val="12000"/>
              <a:buNone/>
              <a:defRPr sz="12000">
                <a:solidFill>
                  <a:srgbClr val="FFFFFF"/>
                </a:solidFill>
              </a:defRPr>
            </a:lvl2pPr>
            <a:lvl3pPr lvl="2" rtl="0" algn="ctr">
              <a:spcBef>
                <a:spcPts val="0"/>
              </a:spcBef>
              <a:spcAft>
                <a:spcPts val="0"/>
              </a:spcAft>
              <a:buClr>
                <a:srgbClr val="FFFFFF"/>
              </a:buClr>
              <a:buSzPts val="12000"/>
              <a:buNone/>
              <a:defRPr sz="12000">
                <a:solidFill>
                  <a:srgbClr val="FFFFFF"/>
                </a:solidFill>
              </a:defRPr>
            </a:lvl3pPr>
            <a:lvl4pPr lvl="3" rtl="0" algn="ctr">
              <a:spcBef>
                <a:spcPts val="0"/>
              </a:spcBef>
              <a:spcAft>
                <a:spcPts val="0"/>
              </a:spcAft>
              <a:buClr>
                <a:srgbClr val="FFFFFF"/>
              </a:buClr>
              <a:buSzPts val="12000"/>
              <a:buNone/>
              <a:defRPr sz="12000">
                <a:solidFill>
                  <a:srgbClr val="FFFFFF"/>
                </a:solidFill>
              </a:defRPr>
            </a:lvl4pPr>
            <a:lvl5pPr lvl="4" rtl="0" algn="ctr">
              <a:spcBef>
                <a:spcPts val="0"/>
              </a:spcBef>
              <a:spcAft>
                <a:spcPts val="0"/>
              </a:spcAft>
              <a:buClr>
                <a:srgbClr val="FFFFFF"/>
              </a:buClr>
              <a:buSzPts val="12000"/>
              <a:buNone/>
              <a:defRPr sz="12000">
                <a:solidFill>
                  <a:srgbClr val="FFFFFF"/>
                </a:solidFill>
              </a:defRPr>
            </a:lvl5pPr>
            <a:lvl6pPr lvl="5" rtl="0" algn="ctr">
              <a:spcBef>
                <a:spcPts val="0"/>
              </a:spcBef>
              <a:spcAft>
                <a:spcPts val="0"/>
              </a:spcAft>
              <a:buClr>
                <a:srgbClr val="FFFFFF"/>
              </a:buClr>
              <a:buSzPts val="12000"/>
              <a:buNone/>
              <a:defRPr sz="12000">
                <a:solidFill>
                  <a:srgbClr val="FFFFFF"/>
                </a:solidFill>
              </a:defRPr>
            </a:lvl6pPr>
            <a:lvl7pPr lvl="6" rtl="0" algn="ctr">
              <a:spcBef>
                <a:spcPts val="0"/>
              </a:spcBef>
              <a:spcAft>
                <a:spcPts val="0"/>
              </a:spcAft>
              <a:buClr>
                <a:srgbClr val="FFFFFF"/>
              </a:buClr>
              <a:buSzPts val="12000"/>
              <a:buNone/>
              <a:defRPr sz="12000">
                <a:solidFill>
                  <a:srgbClr val="FFFFFF"/>
                </a:solidFill>
              </a:defRPr>
            </a:lvl7pPr>
            <a:lvl8pPr lvl="7" rtl="0" algn="ctr">
              <a:spcBef>
                <a:spcPts val="0"/>
              </a:spcBef>
              <a:spcAft>
                <a:spcPts val="0"/>
              </a:spcAft>
              <a:buClr>
                <a:srgbClr val="FFFFFF"/>
              </a:buClr>
              <a:buSzPts val="12000"/>
              <a:buNone/>
              <a:defRPr sz="12000">
                <a:solidFill>
                  <a:srgbClr val="FFFFFF"/>
                </a:solidFill>
              </a:defRPr>
            </a:lvl8pPr>
            <a:lvl9pPr lvl="8" rtl="0" algn="ctr">
              <a:spcBef>
                <a:spcPts val="0"/>
              </a:spcBef>
              <a:spcAft>
                <a:spcPts val="0"/>
              </a:spcAft>
              <a:buClr>
                <a:srgbClr val="FFFFFF"/>
              </a:buClr>
              <a:buSzPts val="12000"/>
              <a:buNone/>
              <a:defRPr sz="12000">
                <a:solidFill>
                  <a:srgbClr val="FFFFFF"/>
                </a:solidFill>
              </a:defRPr>
            </a:lvl9pPr>
          </a:lstStyle>
          <a:p>
            <a:r>
              <a:t>xx%</a:t>
            </a:r>
          </a:p>
        </p:txBody>
      </p:sp>
      <p:sp>
        <p:nvSpPr>
          <p:cNvPr id="79" name="Google Shape;79;p11"/>
          <p:cNvSpPr txBox="1"/>
          <p:nvPr>
            <p:ph idx="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80" name="Google Shape;80;p11"/>
          <p:cNvSpPr txBox="1"/>
          <p:nvPr>
            <p:ph idx="1" type="subTitle"/>
          </p:nvPr>
        </p:nvSpPr>
        <p:spPr>
          <a:xfrm>
            <a:off x="1065975" y="2919900"/>
            <a:ext cx="6711900" cy="2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blank">
  <p:cSld name="BLANK">
    <p:bg>
      <p:bgPr>
        <a:solidFill>
          <a:srgbClr val="FFFFFF"/>
        </a:solidFill>
      </p:bgPr>
    </p:bg>
    <p:spTree>
      <p:nvGrpSpPr>
        <p:cNvPr id="81" name="Shape 81"/>
        <p:cNvGrpSpPr/>
        <p:nvPr/>
      </p:nvGrpSpPr>
      <p:grpSpPr>
        <a:xfrm>
          <a:off x="0" y="0"/>
          <a:ext cx="0" cy="0"/>
          <a:chOff x="0" y="0"/>
          <a:chExt cx="0" cy="0"/>
        </a:xfrm>
      </p:grpSpPr>
      <p:sp>
        <p:nvSpPr>
          <p:cNvPr id="82" name="Google Shape;82;p12"/>
          <p:cNvSpPr txBox="1"/>
          <p:nvPr>
            <p:ph type="title"/>
          </p:nvPr>
        </p:nvSpPr>
        <p:spPr>
          <a:xfrm>
            <a:off x="607200" y="288300"/>
            <a:ext cx="3466500" cy="5265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2200"/>
              <a:buNone/>
              <a:defRPr b="1" sz="2200">
                <a:solidFill>
                  <a:srgbClr val="000000"/>
                </a:solidFill>
              </a:defRPr>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with Title">
  <p:cSld name="BLANK_1">
    <p:bg>
      <p:bgPr>
        <a:solidFill>
          <a:srgbClr val="FFFFFF"/>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2">
            <a:alphaModFix/>
          </a:blip>
          <a:stretch>
            <a:fillRect/>
          </a:stretch>
        </p:blipFill>
        <p:spPr>
          <a:xfrm>
            <a:off x="-63600" y="-35775"/>
            <a:ext cx="9271226" cy="5214372"/>
          </a:xfrm>
          <a:prstGeom prst="rect">
            <a:avLst/>
          </a:prstGeom>
          <a:noFill/>
          <a:ln>
            <a:noFill/>
          </a:ln>
        </p:spPr>
      </p:pic>
      <p:sp>
        <p:nvSpPr>
          <p:cNvPr id="85" name="Google Shape;85;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86" name="Google Shape;86;p13"/>
          <p:cNvSpPr txBox="1"/>
          <p:nvPr>
            <p:ph type="title"/>
          </p:nvPr>
        </p:nvSpPr>
        <p:spPr>
          <a:xfrm>
            <a:off x="998600" y="316550"/>
            <a:ext cx="7182000" cy="52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Clr>
                <a:srgbClr val="FFFFFF"/>
              </a:buClr>
              <a:buSzPts val="2400"/>
              <a:buNone/>
              <a:defRPr>
                <a:solidFill>
                  <a:srgbClr val="FFFFFF"/>
                </a:solidFill>
              </a:defRPr>
            </a:lvl2pPr>
            <a:lvl3pPr lvl="2" rtl="0">
              <a:spcBef>
                <a:spcPts val="0"/>
              </a:spcBef>
              <a:spcAft>
                <a:spcPts val="0"/>
              </a:spcAft>
              <a:buClr>
                <a:srgbClr val="FFFFFF"/>
              </a:buClr>
              <a:buSzPts val="2400"/>
              <a:buNone/>
              <a:defRPr>
                <a:solidFill>
                  <a:srgbClr val="FFFFFF"/>
                </a:solidFill>
              </a:defRPr>
            </a:lvl3pPr>
            <a:lvl4pPr lvl="3" rtl="0">
              <a:spcBef>
                <a:spcPts val="0"/>
              </a:spcBef>
              <a:spcAft>
                <a:spcPts val="0"/>
              </a:spcAft>
              <a:buClr>
                <a:srgbClr val="FFFFFF"/>
              </a:buClr>
              <a:buSzPts val="2400"/>
              <a:buNone/>
              <a:defRPr>
                <a:solidFill>
                  <a:srgbClr val="FFFFFF"/>
                </a:solidFill>
              </a:defRPr>
            </a:lvl4pPr>
            <a:lvl5pPr lvl="4" rtl="0">
              <a:spcBef>
                <a:spcPts val="0"/>
              </a:spcBef>
              <a:spcAft>
                <a:spcPts val="0"/>
              </a:spcAft>
              <a:buClr>
                <a:srgbClr val="FFFFFF"/>
              </a:buClr>
              <a:buSzPts val="2400"/>
              <a:buNone/>
              <a:defRPr>
                <a:solidFill>
                  <a:srgbClr val="FFFFFF"/>
                </a:solidFill>
              </a:defRPr>
            </a:lvl5pPr>
            <a:lvl6pPr lvl="5" rtl="0">
              <a:spcBef>
                <a:spcPts val="0"/>
              </a:spcBef>
              <a:spcAft>
                <a:spcPts val="0"/>
              </a:spcAft>
              <a:buClr>
                <a:srgbClr val="FFFFFF"/>
              </a:buClr>
              <a:buSzPts val="2400"/>
              <a:buNone/>
              <a:defRPr>
                <a:solidFill>
                  <a:srgbClr val="FFFFFF"/>
                </a:solidFill>
              </a:defRPr>
            </a:lvl6pPr>
            <a:lvl7pPr lvl="6" rtl="0">
              <a:spcBef>
                <a:spcPts val="0"/>
              </a:spcBef>
              <a:spcAft>
                <a:spcPts val="0"/>
              </a:spcAft>
              <a:buClr>
                <a:srgbClr val="FFFFFF"/>
              </a:buClr>
              <a:buSzPts val="2400"/>
              <a:buNone/>
              <a:defRPr>
                <a:solidFill>
                  <a:srgbClr val="FFFFFF"/>
                </a:solidFill>
              </a:defRPr>
            </a:lvl7pPr>
            <a:lvl8pPr lvl="7" rtl="0">
              <a:spcBef>
                <a:spcPts val="0"/>
              </a:spcBef>
              <a:spcAft>
                <a:spcPts val="0"/>
              </a:spcAft>
              <a:buClr>
                <a:srgbClr val="FFFFFF"/>
              </a:buClr>
              <a:buSzPts val="2400"/>
              <a:buNone/>
              <a:defRPr>
                <a:solidFill>
                  <a:srgbClr val="FFFFFF"/>
                </a:solidFill>
              </a:defRPr>
            </a:lvl8pPr>
            <a:lvl9pPr lvl="8" rtl="0">
              <a:spcBef>
                <a:spcPts val="0"/>
              </a:spcBef>
              <a:spcAft>
                <a:spcPts val="0"/>
              </a:spcAft>
              <a:buClr>
                <a:srgbClr val="FFFFFF"/>
              </a:buClr>
              <a:buSzPts val="2400"/>
              <a:buNone/>
              <a:defRPr>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ext &amp; subtitle">
  <p:cSld name="BLANK_1_2">
    <p:bg>
      <p:bgPr>
        <a:solidFill>
          <a:srgbClr val="FFFFFF"/>
        </a:solidFill>
      </p:bgPr>
    </p:bg>
    <p:spTree>
      <p:nvGrpSpPr>
        <p:cNvPr id="87" name="Shape 87"/>
        <p:cNvGrpSpPr/>
        <p:nvPr/>
      </p:nvGrpSpPr>
      <p:grpSpPr>
        <a:xfrm>
          <a:off x="0" y="0"/>
          <a:ext cx="0" cy="0"/>
          <a:chOff x="0" y="0"/>
          <a:chExt cx="0" cy="0"/>
        </a:xfrm>
      </p:grpSpPr>
      <p:pic>
        <p:nvPicPr>
          <p:cNvPr id="88" name="Google Shape;88;p14"/>
          <p:cNvPicPr preferRelativeResize="0"/>
          <p:nvPr/>
        </p:nvPicPr>
        <p:blipFill>
          <a:blip r:embed="rId2">
            <a:alphaModFix/>
          </a:blip>
          <a:stretch>
            <a:fillRect/>
          </a:stretch>
        </p:blipFill>
        <p:spPr>
          <a:xfrm>
            <a:off x="-63612" y="-35437"/>
            <a:ext cx="9271226" cy="5214372"/>
          </a:xfrm>
          <a:prstGeom prst="rect">
            <a:avLst/>
          </a:prstGeom>
          <a:noFill/>
          <a:ln>
            <a:noFill/>
          </a:ln>
        </p:spPr>
      </p:pic>
      <p:sp>
        <p:nvSpPr>
          <p:cNvPr id="89" name="Google Shape;89;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4"/>
          <p:cNvSpPr txBox="1"/>
          <p:nvPr>
            <p:ph type="title"/>
          </p:nvPr>
        </p:nvSpPr>
        <p:spPr>
          <a:xfrm>
            <a:off x="-63587" y="170475"/>
            <a:ext cx="9271200" cy="2816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7200"/>
              <a:buNone/>
              <a:defRPr b="1" sz="7200">
                <a:solidFill>
                  <a:srgbClr val="FFFFFF"/>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p:txBody>
      </p:sp>
      <p:sp>
        <p:nvSpPr>
          <p:cNvPr id="91" name="Google Shape;91;p14"/>
          <p:cNvSpPr txBox="1"/>
          <p:nvPr>
            <p:ph idx="1" type="subTitle"/>
          </p:nvPr>
        </p:nvSpPr>
        <p:spPr>
          <a:xfrm>
            <a:off x="1629625" y="3057950"/>
            <a:ext cx="5884800" cy="2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400"/>
              <a:buNone/>
              <a:defRPr sz="14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BLANK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5"/>
          <p:cNvSpPr/>
          <p:nvPr/>
        </p:nvSpPr>
        <p:spPr>
          <a:xfrm>
            <a:off x="406950" y="416250"/>
            <a:ext cx="8330100" cy="4311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txBox="1"/>
          <p:nvPr>
            <p:ph type="title"/>
          </p:nvPr>
        </p:nvSpPr>
        <p:spPr>
          <a:xfrm>
            <a:off x="998600" y="907375"/>
            <a:ext cx="7182000" cy="52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Clr>
                <a:srgbClr val="FFFFFF"/>
              </a:buClr>
              <a:buSzPts val="2400"/>
              <a:buNone/>
              <a:defRPr>
                <a:solidFill>
                  <a:srgbClr val="FFFFFF"/>
                </a:solidFill>
              </a:defRPr>
            </a:lvl2pPr>
            <a:lvl3pPr lvl="2" rtl="0">
              <a:spcBef>
                <a:spcPts val="0"/>
              </a:spcBef>
              <a:spcAft>
                <a:spcPts val="0"/>
              </a:spcAft>
              <a:buClr>
                <a:srgbClr val="FFFFFF"/>
              </a:buClr>
              <a:buSzPts val="2400"/>
              <a:buNone/>
              <a:defRPr>
                <a:solidFill>
                  <a:srgbClr val="FFFFFF"/>
                </a:solidFill>
              </a:defRPr>
            </a:lvl3pPr>
            <a:lvl4pPr lvl="3" rtl="0">
              <a:spcBef>
                <a:spcPts val="0"/>
              </a:spcBef>
              <a:spcAft>
                <a:spcPts val="0"/>
              </a:spcAft>
              <a:buClr>
                <a:srgbClr val="FFFFFF"/>
              </a:buClr>
              <a:buSzPts val="2400"/>
              <a:buNone/>
              <a:defRPr>
                <a:solidFill>
                  <a:srgbClr val="FFFFFF"/>
                </a:solidFill>
              </a:defRPr>
            </a:lvl4pPr>
            <a:lvl5pPr lvl="4" rtl="0">
              <a:spcBef>
                <a:spcPts val="0"/>
              </a:spcBef>
              <a:spcAft>
                <a:spcPts val="0"/>
              </a:spcAft>
              <a:buClr>
                <a:srgbClr val="FFFFFF"/>
              </a:buClr>
              <a:buSzPts val="2400"/>
              <a:buNone/>
              <a:defRPr>
                <a:solidFill>
                  <a:srgbClr val="FFFFFF"/>
                </a:solidFill>
              </a:defRPr>
            </a:lvl5pPr>
            <a:lvl6pPr lvl="5" rtl="0">
              <a:spcBef>
                <a:spcPts val="0"/>
              </a:spcBef>
              <a:spcAft>
                <a:spcPts val="0"/>
              </a:spcAft>
              <a:buClr>
                <a:srgbClr val="FFFFFF"/>
              </a:buClr>
              <a:buSzPts val="2400"/>
              <a:buNone/>
              <a:defRPr>
                <a:solidFill>
                  <a:srgbClr val="FFFFFF"/>
                </a:solidFill>
              </a:defRPr>
            </a:lvl6pPr>
            <a:lvl7pPr lvl="6" rtl="0">
              <a:spcBef>
                <a:spcPts val="0"/>
              </a:spcBef>
              <a:spcAft>
                <a:spcPts val="0"/>
              </a:spcAft>
              <a:buClr>
                <a:srgbClr val="FFFFFF"/>
              </a:buClr>
              <a:buSzPts val="2400"/>
              <a:buNone/>
              <a:defRPr>
                <a:solidFill>
                  <a:srgbClr val="FFFFFF"/>
                </a:solidFill>
              </a:defRPr>
            </a:lvl7pPr>
            <a:lvl8pPr lvl="7" rtl="0">
              <a:spcBef>
                <a:spcPts val="0"/>
              </a:spcBef>
              <a:spcAft>
                <a:spcPts val="0"/>
              </a:spcAft>
              <a:buClr>
                <a:srgbClr val="FFFFFF"/>
              </a:buClr>
              <a:buSzPts val="2400"/>
              <a:buNone/>
              <a:defRPr>
                <a:solidFill>
                  <a:srgbClr val="FFFFFF"/>
                </a:solidFill>
              </a:defRPr>
            </a:lvl8pPr>
            <a:lvl9pPr lvl="8" rtl="0">
              <a:spcBef>
                <a:spcPts val="0"/>
              </a:spcBef>
              <a:spcAft>
                <a:spcPts val="0"/>
              </a:spcAft>
              <a:buClr>
                <a:srgbClr val="FFFFFF"/>
              </a:buClr>
              <a:buSzPts val="2400"/>
              <a:buNone/>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CUSTOM_1">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6"/>
          <p:cNvSpPr/>
          <p:nvPr/>
        </p:nvSpPr>
        <p:spPr>
          <a:xfrm>
            <a:off x="0" y="1768500"/>
            <a:ext cx="9144000" cy="3375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99" name="Google Shape;99;p16"/>
          <p:cNvSpPr txBox="1"/>
          <p:nvPr>
            <p:ph type="title"/>
          </p:nvPr>
        </p:nvSpPr>
        <p:spPr>
          <a:xfrm>
            <a:off x="892800" y="300865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None/>
              <a:defRPr b="1"/>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100" name="Google Shape;100;p16"/>
          <p:cNvSpPr txBox="1"/>
          <p:nvPr>
            <p:ph idx="1" type="subTitle"/>
          </p:nvPr>
        </p:nvSpPr>
        <p:spPr>
          <a:xfrm>
            <a:off x="875250" y="3507700"/>
            <a:ext cx="3606600" cy="108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text">
  <p:cSld name="CUSTOM_1_3">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17"/>
          <p:cNvSpPr/>
          <p:nvPr/>
        </p:nvSpPr>
        <p:spPr>
          <a:xfrm>
            <a:off x="0" y="1768500"/>
            <a:ext cx="9144000" cy="3375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04" name="Google Shape;104;p17"/>
          <p:cNvSpPr txBox="1"/>
          <p:nvPr>
            <p:ph type="title"/>
          </p:nvPr>
        </p:nvSpPr>
        <p:spPr>
          <a:xfrm>
            <a:off x="1297400" y="3166950"/>
            <a:ext cx="2561100" cy="578100"/>
          </a:xfrm>
          <a:prstGeom prst="rect">
            <a:avLst/>
          </a:prstGeom>
        </p:spPr>
        <p:txBody>
          <a:bodyPr anchorCtr="0" anchor="ctr" bIns="91425" lIns="91425" spcFirstLastPara="1" rIns="91425" wrap="square" tIns="91425">
            <a:noAutofit/>
          </a:bodyPr>
          <a:lstStyle>
            <a:lvl1pPr lvl="0" rtl="0" algn="r">
              <a:lnSpc>
                <a:spcPct val="115000"/>
              </a:lnSpc>
              <a:spcBef>
                <a:spcPts val="0"/>
              </a:spcBef>
              <a:spcAft>
                <a:spcPts val="0"/>
              </a:spcAft>
              <a:buSzPts val="2200"/>
              <a:buNone/>
              <a:defRPr b="1"/>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105" name="Google Shape;105;p17"/>
          <p:cNvSpPr txBox="1"/>
          <p:nvPr>
            <p:ph idx="1" type="body"/>
          </p:nvPr>
        </p:nvSpPr>
        <p:spPr>
          <a:xfrm>
            <a:off x="4102950" y="2701950"/>
            <a:ext cx="4215000" cy="1508100"/>
          </a:xfrm>
          <a:prstGeom prst="rect">
            <a:avLst/>
          </a:prstGeom>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85750" lvl="6" marL="3200400" rtl="0">
              <a:spcBef>
                <a:spcPts val="0"/>
              </a:spcBef>
              <a:spcAft>
                <a:spcPts val="0"/>
              </a:spcAft>
              <a:buSzPts val="900"/>
              <a:buChar char="●"/>
              <a:defRPr/>
            </a:lvl7pPr>
            <a:lvl8pPr indent="-285750" lvl="7" marL="3657600" rtl="0">
              <a:spcBef>
                <a:spcPts val="0"/>
              </a:spcBef>
              <a:spcAft>
                <a:spcPts val="0"/>
              </a:spcAft>
              <a:buSzPts val="900"/>
              <a:buChar char="○"/>
              <a:defRPr/>
            </a:lvl8pPr>
            <a:lvl9pPr indent="-279400" lvl="8" marL="4114800" rtl="0">
              <a:spcBef>
                <a:spcPts val="0"/>
              </a:spcBef>
              <a:spcAft>
                <a:spcPts val="0"/>
              </a:spcAft>
              <a:buSzPts val="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_1_3_1">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p:nvPr/>
        </p:nvSpPr>
        <p:spPr>
          <a:xfrm>
            <a:off x="0" y="1768500"/>
            <a:ext cx="9144000" cy="3375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09" name="Google Shape;109;p18"/>
          <p:cNvSpPr txBox="1"/>
          <p:nvPr>
            <p:ph type="title"/>
          </p:nvPr>
        </p:nvSpPr>
        <p:spPr>
          <a:xfrm>
            <a:off x="1132350" y="670700"/>
            <a:ext cx="6879300" cy="578100"/>
          </a:xfrm>
          <a:prstGeom prst="rect">
            <a:avLst/>
          </a:prstGeom>
        </p:spPr>
        <p:txBody>
          <a:bodyPr anchorCtr="0" anchor="ctr" bIns="91425" lIns="91425" spcFirstLastPara="1" rIns="91425" wrap="square" tIns="91425">
            <a:noAutofit/>
          </a:bodyPr>
          <a:lstStyle>
            <a:lvl1pPr lvl="0" rtl="0" algn="ctr">
              <a:lnSpc>
                <a:spcPct val="115000"/>
              </a:lnSpc>
              <a:spcBef>
                <a:spcPts val="0"/>
              </a:spcBef>
              <a:spcAft>
                <a:spcPts val="0"/>
              </a:spcAft>
              <a:buSzPts val="2200"/>
              <a:buNone/>
              <a:defRPr b="1"/>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CUSTOM_1_2">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p:nvPr/>
        </p:nvSpPr>
        <p:spPr>
          <a:xfrm>
            <a:off x="0" y="1768500"/>
            <a:ext cx="9144000" cy="3375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13" name="Google Shape;113;p19"/>
          <p:cNvSpPr txBox="1"/>
          <p:nvPr>
            <p:ph type="title"/>
          </p:nvPr>
        </p:nvSpPr>
        <p:spPr>
          <a:xfrm>
            <a:off x="5476450" y="304815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200"/>
              <a:buNone/>
              <a:defRPr b="1"/>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114" name="Google Shape;114;p19"/>
          <p:cNvSpPr txBox="1"/>
          <p:nvPr>
            <p:ph idx="1" type="subTitle"/>
          </p:nvPr>
        </p:nvSpPr>
        <p:spPr>
          <a:xfrm>
            <a:off x="5458900" y="3577225"/>
            <a:ext cx="3010500" cy="10860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solidFill>
                  <a:srgbClr val="000000"/>
                </a:solidFill>
              </a:defRPr>
            </a:lvl2pPr>
            <a:lvl3pPr lvl="2" rtl="0">
              <a:spcBef>
                <a:spcPts val="0"/>
              </a:spcBef>
              <a:spcAft>
                <a:spcPts val="0"/>
              </a:spcAft>
              <a:buNone/>
              <a:defRPr>
                <a:solidFill>
                  <a:srgbClr val="000000"/>
                </a:solidFill>
              </a:defRPr>
            </a:lvl3pPr>
            <a:lvl4pPr lvl="3" rtl="0">
              <a:spcBef>
                <a:spcPts val="0"/>
              </a:spcBef>
              <a:spcAft>
                <a:spcPts val="0"/>
              </a:spcAft>
              <a:buNone/>
              <a:defRPr>
                <a:solidFill>
                  <a:srgbClr val="000000"/>
                </a:solidFill>
              </a:defRPr>
            </a:lvl4pPr>
            <a:lvl5pPr lvl="4" rtl="0">
              <a:spcBef>
                <a:spcPts val="0"/>
              </a:spcBef>
              <a:spcAft>
                <a:spcPts val="0"/>
              </a:spcAft>
              <a:buNone/>
              <a:defRPr>
                <a:solidFill>
                  <a:srgbClr val="000000"/>
                </a:solidFill>
              </a:defRPr>
            </a:lvl5pPr>
            <a:lvl6pPr lvl="5" rtl="0">
              <a:spcBef>
                <a:spcPts val="0"/>
              </a:spcBef>
              <a:spcAft>
                <a:spcPts val="0"/>
              </a:spcAft>
              <a:buNone/>
              <a:defRPr>
                <a:solidFill>
                  <a:srgbClr val="000000"/>
                </a:solidFill>
              </a:defRPr>
            </a:lvl6pPr>
            <a:lvl7pPr lvl="6" rtl="0">
              <a:spcBef>
                <a:spcPts val="0"/>
              </a:spcBef>
              <a:spcAft>
                <a:spcPts val="0"/>
              </a:spcAft>
              <a:buNone/>
              <a:defRPr>
                <a:solidFill>
                  <a:srgbClr val="000000"/>
                </a:solidFill>
              </a:defRPr>
            </a:lvl7pPr>
            <a:lvl8pPr lvl="7" rtl="0">
              <a:spcBef>
                <a:spcPts val="0"/>
              </a:spcBef>
              <a:spcAft>
                <a:spcPts val="0"/>
              </a:spcAft>
              <a:buNone/>
              <a:defRPr>
                <a:solidFill>
                  <a:srgbClr val="000000"/>
                </a:solidFill>
              </a:defRPr>
            </a:lvl8pPr>
            <a:lvl9pPr lvl="8" rtl="0">
              <a:spcBef>
                <a:spcPts val="0"/>
              </a:spcBef>
              <a:spcAft>
                <a:spcPts val="0"/>
              </a:spcAft>
              <a:buNone/>
              <a:defRPr>
                <a:solidFill>
                  <a:srgbClr val="000000"/>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eft frame &amp; title">
  <p:cSld name="CUSTOM_1_1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n"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17" name="Google Shape;117;p20"/>
          <p:cNvSpPr/>
          <p:nvPr/>
        </p:nvSpPr>
        <p:spPr>
          <a:xfrm>
            <a:off x="3109300" y="0"/>
            <a:ext cx="60348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p:nvPr/>
        </p:nvSpPr>
        <p:spPr>
          <a:xfrm>
            <a:off x="0" y="0"/>
            <a:ext cx="5487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0"/>
          <p:cNvSpPr txBox="1"/>
          <p:nvPr>
            <p:ph type="title"/>
          </p:nvPr>
        </p:nvSpPr>
        <p:spPr>
          <a:xfrm>
            <a:off x="3647975" y="466800"/>
            <a:ext cx="5052000" cy="482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200"/>
              <a:buNone/>
              <a:defRPr b="1">
                <a:solidFill>
                  <a:srgbClr val="FFFFFF"/>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secHead">
  <p:cSld name="SECTION_HEADER">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
          <p:cNvSpPr/>
          <p:nvPr/>
        </p:nvSpPr>
        <p:spPr>
          <a:xfrm>
            <a:off x="0" y="0"/>
            <a:ext cx="51765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562113" y="-145875"/>
            <a:ext cx="64584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Clr>
                <a:srgbClr val="FFFFFF"/>
              </a:buClr>
              <a:buSzPts val="2200"/>
              <a:buNone/>
              <a:defRPr b="1">
                <a:solidFill>
                  <a:srgbClr val="FFFFFF"/>
                </a:solidFill>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p:txBody>
      </p:sp>
      <p:sp>
        <p:nvSpPr>
          <p:cNvPr id="15" name="Google Shape;15;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6" name="Google Shape;16;p3"/>
          <p:cNvSpPr/>
          <p:nvPr/>
        </p:nvSpPr>
        <p:spPr>
          <a:xfrm>
            <a:off x="453900" y="1259925"/>
            <a:ext cx="821700" cy="821700"/>
          </a:xfrm>
          <a:prstGeom prst="snip2DiagRect">
            <a:avLst>
              <a:gd fmla="val 0" name="adj1"/>
              <a:gd fmla="val 16667"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 name="Google Shape;17;p3"/>
          <p:cNvSpPr txBox="1"/>
          <p:nvPr>
            <p:ph idx="1" type="subTitle"/>
          </p:nvPr>
        </p:nvSpPr>
        <p:spPr>
          <a:xfrm flipH="1">
            <a:off x="1468050" y="1152690"/>
            <a:ext cx="4032000" cy="56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800"/>
              <a:buFont typeface="Ubuntu"/>
              <a:buNone/>
              <a:defRPr b="1" sz="1800">
                <a:solidFill>
                  <a:srgbClr val="FFFFFF"/>
                </a:solidFill>
                <a:latin typeface="Ubuntu"/>
                <a:ea typeface="Ubuntu"/>
                <a:cs typeface="Ubuntu"/>
                <a:sym typeface="Ubuntu"/>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18" name="Google Shape;18;p3"/>
          <p:cNvSpPr txBox="1"/>
          <p:nvPr>
            <p:ph idx="2" type="subTitle"/>
          </p:nvPr>
        </p:nvSpPr>
        <p:spPr>
          <a:xfrm>
            <a:off x="1466675" y="1529000"/>
            <a:ext cx="28272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
        <p:nvSpPr>
          <p:cNvPr id="19" name="Google Shape;19;p3"/>
          <p:cNvSpPr txBox="1"/>
          <p:nvPr>
            <p:ph hasCustomPrompt="1" idx="3" type="title"/>
          </p:nvPr>
        </p:nvSpPr>
        <p:spPr>
          <a:xfrm>
            <a:off x="-160050" y="1335812"/>
            <a:ext cx="1230600" cy="454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000"/>
              <a:buNone/>
              <a:defRPr sz="3000">
                <a:solidFill>
                  <a:srgbClr val="FFFFFF"/>
                </a:solidFill>
              </a:defRPr>
            </a:lvl1pPr>
            <a:lvl2pPr lvl="1"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2pPr>
            <a:lvl3pPr lvl="2"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3pPr>
            <a:lvl4pPr lvl="3"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4pPr>
            <a:lvl5pPr lvl="4"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5pPr>
            <a:lvl6pPr lvl="5"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6pPr>
            <a:lvl7pPr lvl="6"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7pPr>
            <a:lvl8pPr lvl="7"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8pPr>
            <a:lvl9pPr lvl="8"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9pPr>
          </a:lstStyle>
          <a:p>
            <a:r>
              <a:t>xx%</a:t>
            </a:r>
          </a:p>
        </p:txBody>
      </p:sp>
      <p:sp>
        <p:nvSpPr>
          <p:cNvPr id="20" name="Google Shape;20;p3"/>
          <p:cNvSpPr/>
          <p:nvPr/>
        </p:nvSpPr>
        <p:spPr>
          <a:xfrm>
            <a:off x="453900" y="2372935"/>
            <a:ext cx="821700" cy="821700"/>
          </a:xfrm>
          <a:prstGeom prst="snip2DiagRect">
            <a:avLst>
              <a:gd fmla="val 0" name="adj1"/>
              <a:gd fmla="val 16667"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 name="Google Shape;21;p3"/>
          <p:cNvSpPr txBox="1"/>
          <p:nvPr>
            <p:ph idx="4" type="subTitle"/>
          </p:nvPr>
        </p:nvSpPr>
        <p:spPr>
          <a:xfrm flipH="1">
            <a:off x="1468050" y="2265700"/>
            <a:ext cx="4032000" cy="56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800"/>
              <a:buFont typeface="Ubuntu"/>
              <a:buNone/>
              <a:defRPr b="1" sz="1800">
                <a:solidFill>
                  <a:srgbClr val="FFFFFF"/>
                </a:solidFill>
                <a:latin typeface="Ubuntu"/>
                <a:ea typeface="Ubuntu"/>
                <a:cs typeface="Ubuntu"/>
                <a:sym typeface="Ubuntu"/>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22" name="Google Shape;22;p3"/>
          <p:cNvSpPr txBox="1"/>
          <p:nvPr>
            <p:ph idx="5" type="subTitle"/>
          </p:nvPr>
        </p:nvSpPr>
        <p:spPr>
          <a:xfrm>
            <a:off x="1466675" y="2642005"/>
            <a:ext cx="28272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
        <p:nvSpPr>
          <p:cNvPr id="23" name="Google Shape;23;p3"/>
          <p:cNvSpPr txBox="1"/>
          <p:nvPr>
            <p:ph hasCustomPrompt="1" idx="6" type="title"/>
          </p:nvPr>
        </p:nvSpPr>
        <p:spPr>
          <a:xfrm>
            <a:off x="-160050" y="2448822"/>
            <a:ext cx="1230600" cy="454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000"/>
              <a:buNone/>
              <a:defRPr sz="3000">
                <a:solidFill>
                  <a:srgbClr val="FFFFFF"/>
                </a:solidFill>
              </a:defRPr>
            </a:lvl1pPr>
            <a:lvl2pPr lvl="1"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2pPr>
            <a:lvl3pPr lvl="2"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3pPr>
            <a:lvl4pPr lvl="3"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4pPr>
            <a:lvl5pPr lvl="4"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5pPr>
            <a:lvl6pPr lvl="5"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6pPr>
            <a:lvl7pPr lvl="6"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7pPr>
            <a:lvl8pPr lvl="7"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8pPr>
            <a:lvl9pPr lvl="8"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9pPr>
          </a:lstStyle>
          <a:p>
            <a:r>
              <a:t>xx%</a:t>
            </a:r>
          </a:p>
        </p:txBody>
      </p:sp>
      <p:sp>
        <p:nvSpPr>
          <p:cNvPr id="24" name="Google Shape;24;p3"/>
          <p:cNvSpPr/>
          <p:nvPr/>
        </p:nvSpPr>
        <p:spPr>
          <a:xfrm>
            <a:off x="453900" y="3506335"/>
            <a:ext cx="821700" cy="821700"/>
          </a:xfrm>
          <a:prstGeom prst="snip2DiagRect">
            <a:avLst>
              <a:gd fmla="val 0" name="adj1"/>
              <a:gd fmla="val 16667"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 name="Google Shape;25;p3"/>
          <p:cNvSpPr txBox="1"/>
          <p:nvPr>
            <p:ph idx="7" type="subTitle"/>
          </p:nvPr>
        </p:nvSpPr>
        <p:spPr>
          <a:xfrm flipH="1">
            <a:off x="1468050" y="3399100"/>
            <a:ext cx="4032000" cy="561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FFFFFF"/>
              </a:buClr>
              <a:buSzPts val="1800"/>
              <a:buFont typeface="Ubuntu"/>
              <a:buNone/>
              <a:defRPr b="1" sz="1800">
                <a:solidFill>
                  <a:srgbClr val="FFFFFF"/>
                </a:solidFill>
                <a:latin typeface="Ubuntu"/>
                <a:ea typeface="Ubuntu"/>
                <a:cs typeface="Ubuntu"/>
                <a:sym typeface="Ubuntu"/>
              </a:defRPr>
            </a:lvl1pPr>
            <a:lvl2pPr lvl="1"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p:txBody>
      </p:sp>
      <p:sp>
        <p:nvSpPr>
          <p:cNvPr id="26" name="Google Shape;26;p3"/>
          <p:cNvSpPr txBox="1"/>
          <p:nvPr>
            <p:ph idx="8" type="subTitle"/>
          </p:nvPr>
        </p:nvSpPr>
        <p:spPr>
          <a:xfrm>
            <a:off x="1466675" y="3775400"/>
            <a:ext cx="28272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
        <p:nvSpPr>
          <p:cNvPr id="27" name="Google Shape;27;p3"/>
          <p:cNvSpPr txBox="1"/>
          <p:nvPr>
            <p:ph hasCustomPrompt="1" idx="9" type="title"/>
          </p:nvPr>
        </p:nvSpPr>
        <p:spPr>
          <a:xfrm>
            <a:off x="-160050" y="3582222"/>
            <a:ext cx="1230600" cy="454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FFFFFF"/>
              </a:buClr>
              <a:buSzPts val="3000"/>
              <a:buNone/>
              <a:defRPr sz="3000">
                <a:solidFill>
                  <a:srgbClr val="FFFFFF"/>
                </a:solidFill>
              </a:defRPr>
            </a:lvl1pPr>
            <a:lvl2pPr lvl="1"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2pPr>
            <a:lvl3pPr lvl="2"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3pPr>
            <a:lvl4pPr lvl="3"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4pPr>
            <a:lvl5pPr lvl="4"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5pPr>
            <a:lvl6pPr lvl="5"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6pPr>
            <a:lvl7pPr lvl="6"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7pPr>
            <a:lvl8pPr lvl="7"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8pPr>
            <a:lvl9pPr lvl="8" rtl="0" algn="r">
              <a:spcBef>
                <a:spcPts val="0"/>
              </a:spcBef>
              <a:spcAft>
                <a:spcPts val="0"/>
              </a:spcAft>
              <a:buClr>
                <a:srgbClr val="FFFFFF"/>
              </a:buClr>
              <a:buSzPts val="1800"/>
              <a:buFont typeface="Ubuntu"/>
              <a:buNone/>
              <a:defRPr sz="1800">
                <a:solidFill>
                  <a:srgbClr val="FFFFFF"/>
                </a:solidFill>
                <a:latin typeface="Ubuntu"/>
                <a:ea typeface="Ubuntu"/>
                <a:cs typeface="Ubuntu"/>
                <a:sym typeface="Ubuntu"/>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s &amp; subtitles">
  <p:cSld name="CUSTOM_1_1">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1"/>
          <p:cNvSpPr/>
          <p:nvPr/>
        </p:nvSpPr>
        <p:spPr>
          <a:xfrm>
            <a:off x="100" y="466800"/>
            <a:ext cx="9144000" cy="4676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23" name="Google Shape;123;p21"/>
          <p:cNvSpPr/>
          <p:nvPr/>
        </p:nvSpPr>
        <p:spPr>
          <a:xfrm>
            <a:off x="5192912" y="1605204"/>
            <a:ext cx="265877" cy="39360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9100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1"/>
          <p:cNvSpPr/>
          <p:nvPr/>
        </p:nvSpPr>
        <p:spPr>
          <a:xfrm>
            <a:off x="5192912" y="2412867"/>
            <a:ext cx="265877" cy="39360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9100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1"/>
          <p:cNvSpPr/>
          <p:nvPr/>
        </p:nvSpPr>
        <p:spPr>
          <a:xfrm>
            <a:off x="5192912" y="3220554"/>
            <a:ext cx="265877" cy="39360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9100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1"/>
          <p:cNvSpPr/>
          <p:nvPr/>
        </p:nvSpPr>
        <p:spPr>
          <a:xfrm>
            <a:off x="5192912" y="3999204"/>
            <a:ext cx="265877" cy="393602"/>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9100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ph type="title"/>
          </p:nvPr>
        </p:nvSpPr>
        <p:spPr>
          <a:xfrm>
            <a:off x="5498675" y="1194028"/>
            <a:ext cx="2634900" cy="49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b="1" sz="1200">
                <a:solidFill>
                  <a:srgbClr val="FFFFFF"/>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28" name="Google Shape;128;p21"/>
          <p:cNvSpPr txBox="1"/>
          <p:nvPr>
            <p:ph idx="1" type="subTitle"/>
          </p:nvPr>
        </p:nvSpPr>
        <p:spPr>
          <a:xfrm>
            <a:off x="5498675" y="1561575"/>
            <a:ext cx="2858700" cy="4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129" name="Google Shape;129;p21"/>
          <p:cNvSpPr txBox="1"/>
          <p:nvPr>
            <p:ph idx="2" type="title"/>
          </p:nvPr>
        </p:nvSpPr>
        <p:spPr>
          <a:xfrm>
            <a:off x="5498675" y="2001703"/>
            <a:ext cx="2634900" cy="49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b="1" sz="1200">
                <a:solidFill>
                  <a:srgbClr val="FFFFFF"/>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0" name="Google Shape;130;p21"/>
          <p:cNvSpPr txBox="1"/>
          <p:nvPr>
            <p:ph idx="3" type="subTitle"/>
          </p:nvPr>
        </p:nvSpPr>
        <p:spPr>
          <a:xfrm>
            <a:off x="5498675" y="2369250"/>
            <a:ext cx="2858700" cy="4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131" name="Google Shape;131;p21"/>
          <p:cNvSpPr txBox="1"/>
          <p:nvPr>
            <p:ph idx="4" type="title"/>
          </p:nvPr>
        </p:nvSpPr>
        <p:spPr>
          <a:xfrm>
            <a:off x="5498675" y="2809378"/>
            <a:ext cx="2634900" cy="49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b="1" sz="1200">
                <a:solidFill>
                  <a:srgbClr val="FFFFFF"/>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2" name="Google Shape;132;p21"/>
          <p:cNvSpPr txBox="1"/>
          <p:nvPr>
            <p:ph idx="5" type="subTitle"/>
          </p:nvPr>
        </p:nvSpPr>
        <p:spPr>
          <a:xfrm>
            <a:off x="5498675" y="3176925"/>
            <a:ext cx="2858700" cy="4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133" name="Google Shape;133;p21"/>
          <p:cNvSpPr txBox="1"/>
          <p:nvPr>
            <p:ph idx="6" type="title"/>
          </p:nvPr>
        </p:nvSpPr>
        <p:spPr>
          <a:xfrm>
            <a:off x="5498675" y="3588028"/>
            <a:ext cx="2634900" cy="49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b="1" sz="1200">
                <a:solidFill>
                  <a:srgbClr val="FFFFFF"/>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134" name="Google Shape;134;p21"/>
          <p:cNvSpPr txBox="1"/>
          <p:nvPr>
            <p:ph idx="7" type="subTitle"/>
          </p:nvPr>
        </p:nvSpPr>
        <p:spPr>
          <a:xfrm>
            <a:off x="5498675" y="3955575"/>
            <a:ext cx="2858700" cy="4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135" name="Google Shape;135;p21"/>
          <p:cNvSpPr txBox="1"/>
          <p:nvPr>
            <p:ph idx="8" type="title"/>
          </p:nvPr>
        </p:nvSpPr>
        <p:spPr>
          <a:xfrm>
            <a:off x="5192900" y="660775"/>
            <a:ext cx="3372600" cy="482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200"/>
              <a:buNone/>
              <a:defRPr b="1">
                <a:solidFill>
                  <a:srgbClr val="FFFFFF"/>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lorful top &amp; title">
  <p:cSld name="CUSTOM_1_1_3">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p:nvPr/>
        </p:nvSpPr>
        <p:spPr>
          <a:xfrm>
            <a:off x="100" y="466800"/>
            <a:ext cx="9144000" cy="4676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39" name="Google Shape;139;p22"/>
          <p:cNvSpPr txBox="1"/>
          <p:nvPr>
            <p:ph type="title"/>
          </p:nvPr>
        </p:nvSpPr>
        <p:spPr>
          <a:xfrm>
            <a:off x="1082850" y="660775"/>
            <a:ext cx="69783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2200"/>
              <a:buNone/>
              <a:defRPr b="1">
                <a:solidFill>
                  <a:srgbClr val="FFFFFF"/>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design">
  <p:cSld name="CUSTOM_2">
    <p:spTree>
      <p:nvGrpSpPr>
        <p:cNvPr id="140" name="Shape 140"/>
        <p:cNvGrpSpPr/>
        <p:nvPr/>
      </p:nvGrpSpPr>
      <p:grpSpPr>
        <a:xfrm>
          <a:off x="0" y="0"/>
          <a:ext cx="0" cy="0"/>
          <a:chOff x="0" y="0"/>
          <a:chExt cx="0" cy="0"/>
        </a:xfrm>
      </p:grpSpPr>
      <p:sp>
        <p:nvSpPr>
          <p:cNvPr id="141" name="Google Shape;141;p23"/>
          <p:cNvSpPr/>
          <p:nvPr/>
        </p:nvSpPr>
        <p:spPr>
          <a:xfrm>
            <a:off x="0" y="2571750"/>
            <a:ext cx="9144000" cy="25716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3"/>
          <p:cNvPicPr preferRelativeResize="0"/>
          <p:nvPr/>
        </p:nvPicPr>
        <p:blipFill rotWithShape="1">
          <a:blip r:embed="rId2">
            <a:alphaModFix/>
          </a:blip>
          <a:srcRect b="49996" l="0" r="0" t="25176"/>
          <a:stretch/>
        </p:blipFill>
        <p:spPr>
          <a:xfrm>
            <a:off x="25" y="1277225"/>
            <a:ext cx="9144005" cy="1294524"/>
          </a:xfrm>
          <a:prstGeom prst="rect">
            <a:avLst/>
          </a:prstGeom>
          <a:noFill/>
          <a:ln>
            <a:noFill/>
          </a:ln>
        </p:spPr>
      </p:pic>
      <p:sp>
        <p:nvSpPr>
          <p:cNvPr id="143" name="Google Shape;143;p23"/>
          <p:cNvSpPr/>
          <p:nvPr/>
        </p:nvSpPr>
        <p:spPr>
          <a:xfrm>
            <a:off x="417825" y="1790400"/>
            <a:ext cx="1992900" cy="1562700"/>
          </a:xfrm>
          <a:prstGeom prst="rect">
            <a:avLst/>
          </a:prstGeom>
          <a:solidFill>
            <a:srgbClr val="9100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3"/>
          <p:cNvSpPr/>
          <p:nvPr/>
        </p:nvSpPr>
        <p:spPr>
          <a:xfrm>
            <a:off x="6733275" y="1790401"/>
            <a:ext cx="1992900" cy="15627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
          <p:cNvSpPr/>
          <p:nvPr/>
        </p:nvSpPr>
        <p:spPr>
          <a:xfrm>
            <a:off x="2522975" y="1790400"/>
            <a:ext cx="1992900" cy="1562700"/>
          </a:xfrm>
          <a:prstGeom prst="rect">
            <a:avLst/>
          </a:prstGeom>
          <a:solidFill>
            <a:srgbClr val="78E5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3"/>
          <p:cNvSpPr/>
          <p:nvPr/>
        </p:nvSpPr>
        <p:spPr>
          <a:xfrm>
            <a:off x="4628125" y="1790400"/>
            <a:ext cx="1992900" cy="1562700"/>
          </a:xfrm>
          <a:prstGeom prst="rect">
            <a:avLst/>
          </a:prstGeom>
          <a:solidFill>
            <a:srgbClr val="E749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0" y="0"/>
            <a:ext cx="9144000" cy="127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3"/>
          <p:cNvSpPr txBox="1"/>
          <p:nvPr>
            <p:ph type="title"/>
          </p:nvPr>
        </p:nvSpPr>
        <p:spPr>
          <a:xfrm>
            <a:off x="188725" y="397350"/>
            <a:ext cx="87666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149" name="Google Shape;149;p23"/>
          <p:cNvSpPr txBox="1"/>
          <p:nvPr>
            <p:ph idx="2" type="title"/>
          </p:nvPr>
        </p:nvSpPr>
        <p:spPr>
          <a:xfrm>
            <a:off x="96822" y="2488575"/>
            <a:ext cx="2634900" cy="72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500"/>
              <a:buNone/>
              <a:defRPr b="1" sz="1500">
                <a:solidFill>
                  <a:srgbClr val="FFFFFF"/>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50" name="Google Shape;150;p23"/>
          <p:cNvSpPr txBox="1"/>
          <p:nvPr>
            <p:ph idx="1" type="subTitle"/>
          </p:nvPr>
        </p:nvSpPr>
        <p:spPr>
          <a:xfrm>
            <a:off x="417822" y="3457825"/>
            <a:ext cx="1992900" cy="2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sz="1200">
                <a:solidFill>
                  <a:srgbClr val="FFFFFF"/>
                </a:solidFill>
              </a:defRPr>
            </a:lvl3pPr>
            <a:lvl4pPr lvl="3" rtl="0" algn="ctr">
              <a:lnSpc>
                <a:spcPct val="100000"/>
              </a:lnSpc>
              <a:spcBef>
                <a:spcPts val="0"/>
              </a:spcBef>
              <a:spcAft>
                <a:spcPts val="0"/>
              </a:spcAft>
              <a:buClr>
                <a:srgbClr val="FFFFFF"/>
              </a:buClr>
              <a:buSzPts val="1200"/>
              <a:buNone/>
              <a:defRPr sz="1200">
                <a:solidFill>
                  <a:srgbClr val="FFFFFF"/>
                </a:solidFill>
              </a:defRPr>
            </a:lvl4pPr>
            <a:lvl5pPr lvl="4" rtl="0" algn="ctr">
              <a:lnSpc>
                <a:spcPct val="100000"/>
              </a:lnSpc>
              <a:spcBef>
                <a:spcPts val="0"/>
              </a:spcBef>
              <a:spcAft>
                <a:spcPts val="0"/>
              </a:spcAft>
              <a:buClr>
                <a:srgbClr val="FFFFFF"/>
              </a:buClr>
              <a:buSzPts val="1200"/>
              <a:buNone/>
              <a:defRPr sz="1200">
                <a:solidFill>
                  <a:srgbClr val="FFFFFF"/>
                </a:solidFill>
              </a:defRPr>
            </a:lvl5pPr>
            <a:lvl6pPr lvl="5" rtl="0" algn="ctr">
              <a:lnSpc>
                <a:spcPct val="100000"/>
              </a:lnSpc>
              <a:spcBef>
                <a:spcPts val="0"/>
              </a:spcBef>
              <a:spcAft>
                <a:spcPts val="0"/>
              </a:spcAft>
              <a:buClr>
                <a:srgbClr val="FFFFFF"/>
              </a:buClr>
              <a:buSzPts val="1200"/>
              <a:buNone/>
              <a:defRPr sz="1200">
                <a:solidFill>
                  <a:srgbClr val="FFFFFF"/>
                </a:solidFill>
              </a:defRPr>
            </a:lvl6pPr>
            <a:lvl7pPr lvl="6" rtl="0" algn="ctr">
              <a:lnSpc>
                <a:spcPct val="100000"/>
              </a:lnSpc>
              <a:spcBef>
                <a:spcPts val="0"/>
              </a:spcBef>
              <a:spcAft>
                <a:spcPts val="0"/>
              </a:spcAft>
              <a:buClr>
                <a:srgbClr val="FFFFFF"/>
              </a:buClr>
              <a:buSzPts val="1200"/>
              <a:buNone/>
              <a:defRPr sz="1200">
                <a:solidFill>
                  <a:srgbClr val="FFFFFF"/>
                </a:solidFill>
              </a:defRPr>
            </a:lvl7pPr>
            <a:lvl8pPr lvl="7" rtl="0" algn="ctr">
              <a:lnSpc>
                <a:spcPct val="100000"/>
              </a:lnSpc>
              <a:spcBef>
                <a:spcPts val="0"/>
              </a:spcBef>
              <a:spcAft>
                <a:spcPts val="0"/>
              </a:spcAft>
              <a:buClr>
                <a:srgbClr val="FFFFFF"/>
              </a:buClr>
              <a:buSzPts val="1200"/>
              <a:buNone/>
              <a:defRPr sz="1200">
                <a:solidFill>
                  <a:srgbClr val="FFFFFF"/>
                </a:solidFill>
              </a:defRPr>
            </a:lvl8pPr>
            <a:lvl9pPr lvl="8" rtl="0" algn="ctr">
              <a:lnSpc>
                <a:spcPct val="100000"/>
              </a:lnSpc>
              <a:spcBef>
                <a:spcPts val="0"/>
              </a:spcBef>
              <a:spcAft>
                <a:spcPts val="0"/>
              </a:spcAft>
              <a:buClr>
                <a:srgbClr val="FFFFFF"/>
              </a:buClr>
              <a:buSzPts val="1200"/>
              <a:buNone/>
              <a:defRPr sz="1200">
                <a:solidFill>
                  <a:srgbClr val="FFFFFF"/>
                </a:solidFill>
              </a:defRPr>
            </a:lvl9pPr>
          </a:lstStyle>
          <a:p/>
        </p:txBody>
      </p:sp>
      <p:sp>
        <p:nvSpPr>
          <p:cNvPr id="151" name="Google Shape;151;p23"/>
          <p:cNvSpPr txBox="1"/>
          <p:nvPr>
            <p:ph idx="3" type="title"/>
          </p:nvPr>
        </p:nvSpPr>
        <p:spPr>
          <a:xfrm>
            <a:off x="2201972" y="2488575"/>
            <a:ext cx="2634900" cy="72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500"/>
              <a:buNone/>
              <a:defRPr b="1" sz="1500">
                <a:solidFill>
                  <a:srgbClr val="FFFFFF"/>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52" name="Google Shape;152;p23"/>
          <p:cNvSpPr txBox="1"/>
          <p:nvPr>
            <p:ph idx="4" type="subTitle"/>
          </p:nvPr>
        </p:nvSpPr>
        <p:spPr>
          <a:xfrm>
            <a:off x="2522972" y="3457825"/>
            <a:ext cx="1992900" cy="2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sz="1200">
                <a:solidFill>
                  <a:srgbClr val="FFFFFF"/>
                </a:solidFill>
              </a:defRPr>
            </a:lvl3pPr>
            <a:lvl4pPr lvl="3" rtl="0" algn="ctr">
              <a:lnSpc>
                <a:spcPct val="100000"/>
              </a:lnSpc>
              <a:spcBef>
                <a:spcPts val="0"/>
              </a:spcBef>
              <a:spcAft>
                <a:spcPts val="0"/>
              </a:spcAft>
              <a:buClr>
                <a:srgbClr val="FFFFFF"/>
              </a:buClr>
              <a:buSzPts val="1200"/>
              <a:buNone/>
              <a:defRPr sz="1200">
                <a:solidFill>
                  <a:srgbClr val="FFFFFF"/>
                </a:solidFill>
              </a:defRPr>
            </a:lvl4pPr>
            <a:lvl5pPr lvl="4" rtl="0" algn="ctr">
              <a:lnSpc>
                <a:spcPct val="100000"/>
              </a:lnSpc>
              <a:spcBef>
                <a:spcPts val="0"/>
              </a:spcBef>
              <a:spcAft>
                <a:spcPts val="0"/>
              </a:spcAft>
              <a:buClr>
                <a:srgbClr val="FFFFFF"/>
              </a:buClr>
              <a:buSzPts val="1200"/>
              <a:buNone/>
              <a:defRPr sz="1200">
                <a:solidFill>
                  <a:srgbClr val="FFFFFF"/>
                </a:solidFill>
              </a:defRPr>
            </a:lvl5pPr>
            <a:lvl6pPr lvl="5" rtl="0" algn="ctr">
              <a:lnSpc>
                <a:spcPct val="100000"/>
              </a:lnSpc>
              <a:spcBef>
                <a:spcPts val="0"/>
              </a:spcBef>
              <a:spcAft>
                <a:spcPts val="0"/>
              </a:spcAft>
              <a:buClr>
                <a:srgbClr val="FFFFFF"/>
              </a:buClr>
              <a:buSzPts val="1200"/>
              <a:buNone/>
              <a:defRPr sz="1200">
                <a:solidFill>
                  <a:srgbClr val="FFFFFF"/>
                </a:solidFill>
              </a:defRPr>
            </a:lvl6pPr>
            <a:lvl7pPr lvl="6" rtl="0" algn="ctr">
              <a:lnSpc>
                <a:spcPct val="100000"/>
              </a:lnSpc>
              <a:spcBef>
                <a:spcPts val="0"/>
              </a:spcBef>
              <a:spcAft>
                <a:spcPts val="0"/>
              </a:spcAft>
              <a:buClr>
                <a:srgbClr val="FFFFFF"/>
              </a:buClr>
              <a:buSzPts val="1200"/>
              <a:buNone/>
              <a:defRPr sz="1200">
                <a:solidFill>
                  <a:srgbClr val="FFFFFF"/>
                </a:solidFill>
              </a:defRPr>
            </a:lvl7pPr>
            <a:lvl8pPr lvl="7" rtl="0" algn="ctr">
              <a:lnSpc>
                <a:spcPct val="100000"/>
              </a:lnSpc>
              <a:spcBef>
                <a:spcPts val="0"/>
              </a:spcBef>
              <a:spcAft>
                <a:spcPts val="0"/>
              </a:spcAft>
              <a:buClr>
                <a:srgbClr val="FFFFFF"/>
              </a:buClr>
              <a:buSzPts val="1200"/>
              <a:buNone/>
              <a:defRPr sz="1200">
                <a:solidFill>
                  <a:srgbClr val="FFFFFF"/>
                </a:solidFill>
              </a:defRPr>
            </a:lvl8pPr>
            <a:lvl9pPr lvl="8" rtl="0" algn="ctr">
              <a:lnSpc>
                <a:spcPct val="100000"/>
              </a:lnSpc>
              <a:spcBef>
                <a:spcPts val="0"/>
              </a:spcBef>
              <a:spcAft>
                <a:spcPts val="0"/>
              </a:spcAft>
              <a:buClr>
                <a:srgbClr val="FFFFFF"/>
              </a:buClr>
              <a:buSzPts val="1200"/>
              <a:buNone/>
              <a:defRPr sz="1200">
                <a:solidFill>
                  <a:srgbClr val="FFFFFF"/>
                </a:solidFill>
              </a:defRPr>
            </a:lvl9pPr>
          </a:lstStyle>
          <a:p/>
        </p:txBody>
      </p:sp>
      <p:sp>
        <p:nvSpPr>
          <p:cNvPr id="153" name="Google Shape;153;p23"/>
          <p:cNvSpPr txBox="1"/>
          <p:nvPr>
            <p:ph idx="5" type="title"/>
          </p:nvPr>
        </p:nvSpPr>
        <p:spPr>
          <a:xfrm>
            <a:off x="4307122" y="2488575"/>
            <a:ext cx="2634900" cy="72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500"/>
              <a:buNone/>
              <a:defRPr b="1" sz="1500">
                <a:solidFill>
                  <a:srgbClr val="FFFFFF"/>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54" name="Google Shape;154;p23"/>
          <p:cNvSpPr txBox="1"/>
          <p:nvPr>
            <p:ph idx="6" type="subTitle"/>
          </p:nvPr>
        </p:nvSpPr>
        <p:spPr>
          <a:xfrm>
            <a:off x="4628122" y="3457825"/>
            <a:ext cx="1992900" cy="2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sz="1200">
                <a:solidFill>
                  <a:srgbClr val="FFFFFF"/>
                </a:solidFill>
              </a:defRPr>
            </a:lvl3pPr>
            <a:lvl4pPr lvl="3" rtl="0" algn="ctr">
              <a:lnSpc>
                <a:spcPct val="100000"/>
              </a:lnSpc>
              <a:spcBef>
                <a:spcPts val="0"/>
              </a:spcBef>
              <a:spcAft>
                <a:spcPts val="0"/>
              </a:spcAft>
              <a:buClr>
                <a:srgbClr val="FFFFFF"/>
              </a:buClr>
              <a:buSzPts val="1200"/>
              <a:buNone/>
              <a:defRPr sz="1200">
                <a:solidFill>
                  <a:srgbClr val="FFFFFF"/>
                </a:solidFill>
              </a:defRPr>
            </a:lvl4pPr>
            <a:lvl5pPr lvl="4" rtl="0" algn="ctr">
              <a:lnSpc>
                <a:spcPct val="100000"/>
              </a:lnSpc>
              <a:spcBef>
                <a:spcPts val="0"/>
              </a:spcBef>
              <a:spcAft>
                <a:spcPts val="0"/>
              </a:spcAft>
              <a:buClr>
                <a:srgbClr val="FFFFFF"/>
              </a:buClr>
              <a:buSzPts val="1200"/>
              <a:buNone/>
              <a:defRPr sz="1200">
                <a:solidFill>
                  <a:srgbClr val="FFFFFF"/>
                </a:solidFill>
              </a:defRPr>
            </a:lvl5pPr>
            <a:lvl6pPr lvl="5" rtl="0" algn="ctr">
              <a:lnSpc>
                <a:spcPct val="100000"/>
              </a:lnSpc>
              <a:spcBef>
                <a:spcPts val="0"/>
              </a:spcBef>
              <a:spcAft>
                <a:spcPts val="0"/>
              </a:spcAft>
              <a:buClr>
                <a:srgbClr val="FFFFFF"/>
              </a:buClr>
              <a:buSzPts val="1200"/>
              <a:buNone/>
              <a:defRPr sz="1200">
                <a:solidFill>
                  <a:srgbClr val="FFFFFF"/>
                </a:solidFill>
              </a:defRPr>
            </a:lvl6pPr>
            <a:lvl7pPr lvl="6" rtl="0" algn="ctr">
              <a:lnSpc>
                <a:spcPct val="100000"/>
              </a:lnSpc>
              <a:spcBef>
                <a:spcPts val="0"/>
              </a:spcBef>
              <a:spcAft>
                <a:spcPts val="0"/>
              </a:spcAft>
              <a:buClr>
                <a:srgbClr val="FFFFFF"/>
              </a:buClr>
              <a:buSzPts val="1200"/>
              <a:buNone/>
              <a:defRPr sz="1200">
                <a:solidFill>
                  <a:srgbClr val="FFFFFF"/>
                </a:solidFill>
              </a:defRPr>
            </a:lvl7pPr>
            <a:lvl8pPr lvl="7" rtl="0" algn="ctr">
              <a:lnSpc>
                <a:spcPct val="100000"/>
              </a:lnSpc>
              <a:spcBef>
                <a:spcPts val="0"/>
              </a:spcBef>
              <a:spcAft>
                <a:spcPts val="0"/>
              </a:spcAft>
              <a:buClr>
                <a:srgbClr val="FFFFFF"/>
              </a:buClr>
              <a:buSzPts val="1200"/>
              <a:buNone/>
              <a:defRPr sz="1200">
                <a:solidFill>
                  <a:srgbClr val="FFFFFF"/>
                </a:solidFill>
              </a:defRPr>
            </a:lvl8pPr>
            <a:lvl9pPr lvl="8" rtl="0" algn="ctr">
              <a:lnSpc>
                <a:spcPct val="100000"/>
              </a:lnSpc>
              <a:spcBef>
                <a:spcPts val="0"/>
              </a:spcBef>
              <a:spcAft>
                <a:spcPts val="0"/>
              </a:spcAft>
              <a:buClr>
                <a:srgbClr val="FFFFFF"/>
              </a:buClr>
              <a:buSzPts val="1200"/>
              <a:buNone/>
              <a:defRPr sz="1200">
                <a:solidFill>
                  <a:srgbClr val="FFFFFF"/>
                </a:solidFill>
              </a:defRPr>
            </a:lvl9pPr>
          </a:lstStyle>
          <a:p/>
        </p:txBody>
      </p:sp>
      <p:sp>
        <p:nvSpPr>
          <p:cNvPr id="155" name="Google Shape;155;p23"/>
          <p:cNvSpPr txBox="1"/>
          <p:nvPr>
            <p:ph idx="7" type="title"/>
          </p:nvPr>
        </p:nvSpPr>
        <p:spPr>
          <a:xfrm>
            <a:off x="6412272" y="2488575"/>
            <a:ext cx="2634900" cy="721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500"/>
              <a:buNone/>
              <a:defRPr b="1" sz="1500">
                <a:solidFill>
                  <a:srgbClr val="FFFFFF"/>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156" name="Google Shape;156;p23"/>
          <p:cNvSpPr txBox="1"/>
          <p:nvPr>
            <p:ph idx="8" type="subTitle"/>
          </p:nvPr>
        </p:nvSpPr>
        <p:spPr>
          <a:xfrm>
            <a:off x="6733272" y="3457825"/>
            <a:ext cx="1992900" cy="28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sz="1200">
                <a:solidFill>
                  <a:srgbClr val="FFFFFF"/>
                </a:solidFill>
              </a:defRPr>
            </a:lvl3pPr>
            <a:lvl4pPr lvl="3" rtl="0" algn="ctr">
              <a:lnSpc>
                <a:spcPct val="100000"/>
              </a:lnSpc>
              <a:spcBef>
                <a:spcPts val="0"/>
              </a:spcBef>
              <a:spcAft>
                <a:spcPts val="0"/>
              </a:spcAft>
              <a:buClr>
                <a:srgbClr val="FFFFFF"/>
              </a:buClr>
              <a:buSzPts val="1200"/>
              <a:buNone/>
              <a:defRPr sz="1200">
                <a:solidFill>
                  <a:srgbClr val="FFFFFF"/>
                </a:solidFill>
              </a:defRPr>
            </a:lvl4pPr>
            <a:lvl5pPr lvl="4" rtl="0" algn="ctr">
              <a:lnSpc>
                <a:spcPct val="100000"/>
              </a:lnSpc>
              <a:spcBef>
                <a:spcPts val="0"/>
              </a:spcBef>
              <a:spcAft>
                <a:spcPts val="0"/>
              </a:spcAft>
              <a:buClr>
                <a:srgbClr val="FFFFFF"/>
              </a:buClr>
              <a:buSzPts val="1200"/>
              <a:buNone/>
              <a:defRPr sz="1200">
                <a:solidFill>
                  <a:srgbClr val="FFFFFF"/>
                </a:solidFill>
              </a:defRPr>
            </a:lvl5pPr>
            <a:lvl6pPr lvl="5" rtl="0" algn="ctr">
              <a:lnSpc>
                <a:spcPct val="100000"/>
              </a:lnSpc>
              <a:spcBef>
                <a:spcPts val="0"/>
              </a:spcBef>
              <a:spcAft>
                <a:spcPts val="0"/>
              </a:spcAft>
              <a:buClr>
                <a:srgbClr val="FFFFFF"/>
              </a:buClr>
              <a:buSzPts val="1200"/>
              <a:buNone/>
              <a:defRPr sz="1200">
                <a:solidFill>
                  <a:srgbClr val="FFFFFF"/>
                </a:solidFill>
              </a:defRPr>
            </a:lvl6pPr>
            <a:lvl7pPr lvl="6" rtl="0" algn="ctr">
              <a:lnSpc>
                <a:spcPct val="100000"/>
              </a:lnSpc>
              <a:spcBef>
                <a:spcPts val="0"/>
              </a:spcBef>
              <a:spcAft>
                <a:spcPts val="0"/>
              </a:spcAft>
              <a:buClr>
                <a:srgbClr val="FFFFFF"/>
              </a:buClr>
              <a:buSzPts val="1200"/>
              <a:buNone/>
              <a:defRPr sz="1200">
                <a:solidFill>
                  <a:srgbClr val="FFFFFF"/>
                </a:solidFill>
              </a:defRPr>
            </a:lvl7pPr>
            <a:lvl8pPr lvl="7" rtl="0" algn="ctr">
              <a:lnSpc>
                <a:spcPct val="100000"/>
              </a:lnSpc>
              <a:spcBef>
                <a:spcPts val="0"/>
              </a:spcBef>
              <a:spcAft>
                <a:spcPts val="0"/>
              </a:spcAft>
              <a:buClr>
                <a:srgbClr val="FFFFFF"/>
              </a:buClr>
              <a:buSzPts val="1200"/>
              <a:buNone/>
              <a:defRPr sz="1200">
                <a:solidFill>
                  <a:srgbClr val="FFFFFF"/>
                </a:solidFill>
              </a:defRPr>
            </a:lvl8pPr>
            <a:lvl9pPr lvl="8" rtl="0" algn="ctr">
              <a:lnSpc>
                <a:spcPct val="100000"/>
              </a:lnSpc>
              <a:spcBef>
                <a:spcPts val="0"/>
              </a:spcBef>
              <a:spcAft>
                <a:spcPts val="0"/>
              </a:spcAft>
              <a:buClr>
                <a:srgbClr val="FFFFFF"/>
              </a:buClr>
              <a:buSzPts val="1200"/>
              <a:buNone/>
              <a:defRPr sz="1200">
                <a:solidFill>
                  <a:srgbClr val="FFFFF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_1_1_2">
    <p:bg>
      <p:bgPr>
        <a:solidFill>
          <a:srgbClr val="000000"/>
        </a:solidFill>
      </p:bgPr>
    </p:bg>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159" name="Google Shape;159;p24"/>
          <p:cNvSpPr txBox="1"/>
          <p:nvPr>
            <p:ph type="title"/>
          </p:nvPr>
        </p:nvSpPr>
        <p:spPr>
          <a:xfrm>
            <a:off x="4894686" y="660775"/>
            <a:ext cx="3372600" cy="482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200"/>
              <a:buNone/>
              <a:defRPr b="1">
                <a:solidFill>
                  <a:srgbClr val="FFFFFF"/>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 Center">
  <p:cSld name="BLANK_1_3">
    <p:bg>
      <p:bgPr>
        <a:gradFill>
          <a:gsLst>
            <a:gs pos="0">
              <a:schemeClr val="accent1"/>
            </a:gs>
            <a:gs pos="78000">
              <a:schemeClr val="dk2"/>
            </a:gs>
            <a:gs pos="100000">
              <a:schemeClr val="dk2"/>
            </a:gs>
          </a:gsLst>
          <a:path path="circle">
            <a:fillToRect b="50%" l="50%" r="50%" t="50%"/>
          </a:path>
          <a:tileRect/>
        </a:gradFill>
      </p:bgPr>
    </p:bg>
    <p:spTree>
      <p:nvGrpSpPr>
        <p:cNvPr id="160" name="Shape 160"/>
        <p:cNvGrpSpPr/>
        <p:nvPr/>
      </p:nvGrpSpPr>
      <p:grpSpPr>
        <a:xfrm>
          <a:off x="0" y="0"/>
          <a:ext cx="0" cy="0"/>
          <a:chOff x="0" y="0"/>
          <a:chExt cx="0" cy="0"/>
        </a:xfrm>
      </p:grpSpPr>
      <p:grpSp>
        <p:nvGrpSpPr>
          <p:cNvPr id="161" name="Google Shape;161;p25"/>
          <p:cNvGrpSpPr/>
          <p:nvPr/>
        </p:nvGrpSpPr>
        <p:grpSpPr>
          <a:xfrm>
            <a:off x="-15" y="-12"/>
            <a:ext cx="9144000" cy="5142760"/>
            <a:chOff x="-15" y="-12"/>
            <a:chExt cx="9144000" cy="5142760"/>
          </a:xfrm>
        </p:grpSpPr>
        <p:sp>
          <p:nvSpPr>
            <p:cNvPr id="162" name="Google Shape;162;p25"/>
            <p:cNvSpPr/>
            <p:nvPr/>
          </p:nvSpPr>
          <p:spPr>
            <a:xfrm>
              <a:off x="-15" y="-12"/>
              <a:ext cx="9144000" cy="5142022"/>
            </a:xfrm>
            <a:custGeom>
              <a:rect b="b" l="l" r="r" t="t"/>
              <a:pathLst>
                <a:path extrusionOk="0" h="2285343" w="4064000">
                  <a:moveTo>
                    <a:pt x="0" y="0"/>
                  </a:moveTo>
                  <a:lnTo>
                    <a:pt x="0" y="2285343"/>
                  </a:lnTo>
                  <a:lnTo>
                    <a:pt x="4064000" y="2285343"/>
                  </a:lnTo>
                  <a:lnTo>
                    <a:pt x="4064000" y="0"/>
                  </a:lnTo>
                  <a:close/>
                  <a:moveTo>
                    <a:pt x="3082140" y="1095966"/>
                  </a:moveTo>
                  <a:cubicBezTo>
                    <a:pt x="3009920" y="1483535"/>
                    <a:pt x="2684604" y="1652423"/>
                    <a:pt x="2340247" y="1756870"/>
                  </a:cubicBezTo>
                  <a:cubicBezTo>
                    <a:pt x="2062726" y="1889038"/>
                    <a:pt x="1710754" y="2209274"/>
                    <a:pt x="1410451" y="1968719"/>
                  </a:cubicBezTo>
                  <a:cubicBezTo>
                    <a:pt x="1225437" y="1799240"/>
                    <a:pt x="1294637" y="1499038"/>
                    <a:pt x="1163131" y="1300130"/>
                  </a:cubicBezTo>
                  <a:cubicBezTo>
                    <a:pt x="1007925" y="1131044"/>
                    <a:pt x="934129" y="954405"/>
                    <a:pt x="1065241" y="739731"/>
                  </a:cubicBezTo>
                  <a:cubicBezTo>
                    <a:pt x="1141071" y="619191"/>
                    <a:pt x="1267193" y="537210"/>
                    <a:pt x="1400931" y="488403"/>
                  </a:cubicBezTo>
                  <a:cubicBezTo>
                    <a:pt x="1570582" y="433092"/>
                    <a:pt x="1749227" y="457725"/>
                    <a:pt x="1892025" y="340141"/>
                  </a:cubicBezTo>
                  <a:cubicBezTo>
                    <a:pt x="2028520" y="295144"/>
                    <a:pt x="2144860" y="404583"/>
                    <a:pt x="2263825" y="452602"/>
                  </a:cubicBezTo>
                  <a:cubicBezTo>
                    <a:pt x="2464399" y="532086"/>
                    <a:pt x="2709749" y="457791"/>
                    <a:pt x="2894895" y="568544"/>
                  </a:cubicBezTo>
                  <a:cubicBezTo>
                    <a:pt x="3071701" y="674370"/>
                    <a:pt x="3124422" y="904546"/>
                    <a:pt x="3082140" y="1095966"/>
                  </a:cubicBezTo>
                  <a:close/>
                </a:path>
              </a:pathLst>
            </a:custGeom>
            <a:solidFill>
              <a:schemeClr val="accent2"/>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25"/>
            <p:cNvSpPr/>
            <p:nvPr/>
          </p:nvSpPr>
          <p:spPr>
            <a:xfrm>
              <a:off x="-15" y="-12"/>
              <a:ext cx="9144000" cy="5142022"/>
            </a:xfrm>
            <a:custGeom>
              <a:rect b="b" l="l" r="r" t="t"/>
              <a:pathLst>
                <a:path extrusionOk="0" h="2285343" w="4064000">
                  <a:moveTo>
                    <a:pt x="0" y="0"/>
                  </a:moveTo>
                  <a:lnTo>
                    <a:pt x="0" y="2285343"/>
                  </a:lnTo>
                  <a:lnTo>
                    <a:pt x="4064000" y="2285343"/>
                  </a:lnTo>
                  <a:lnTo>
                    <a:pt x="4064000" y="0"/>
                  </a:lnTo>
                  <a:close/>
                  <a:moveTo>
                    <a:pt x="2928181" y="1644672"/>
                  </a:moveTo>
                  <a:cubicBezTo>
                    <a:pt x="2752031" y="1744652"/>
                    <a:pt x="2539574" y="1757330"/>
                    <a:pt x="2353575" y="1837405"/>
                  </a:cubicBezTo>
                  <a:cubicBezTo>
                    <a:pt x="2238351" y="1887067"/>
                    <a:pt x="2135800" y="1961427"/>
                    <a:pt x="2027667" y="2025015"/>
                  </a:cubicBezTo>
                  <a:cubicBezTo>
                    <a:pt x="1831098" y="2157840"/>
                    <a:pt x="1492781" y="2223332"/>
                    <a:pt x="1363048" y="1974828"/>
                  </a:cubicBezTo>
                  <a:cubicBezTo>
                    <a:pt x="1295031" y="1831362"/>
                    <a:pt x="1366725" y="1645657"/>
                    <a:pt x="1283213" y="1510665"/>
                  </a:cubicBezTo>
                  <a:cubicBezTo>
                    <a:pt x="1230296" y="1425269"/>
                    <a:pt x="1129385" y="1384410"/>
                    <a:pt x="1051782" y="1320165"/>
                  </a:cubicBezTo>
                  <a:cubicBezTo>
                    <a:pt x="821992" y="1139256"/>
                    <a:pt x="837289" y="755825"/>
                    <a:pt x="1081129" y="594097"/>
                  </a:cubicBezTo>
                  <a:cubicBezTo>
                    <a:pt x="1196287" y="513825"/>
                    <a:pt x="1340398" y="491227"/>
                    <a:pt x="1474530" y="449580"/>
                  </a:cubicBezTo>
                  <a:cubicBezTo>
                    <a:pt x="1963063" y="306639"/>
                    <a:pt x="1790195" y="86842"/>
                    <a:pt x="2168495" y="320828"/>
                  </a:cubicBezTo>
                  <a:cubicBezTo>
                    <a:pt x="2375700" y="414830"/>
                    <a:pt x="2611268" y="397422"/>
                    <a:pt x="2823988" y="466462"/>
                  </a:cubicBezTo>
                  <a:cubicBezTo>
                    <a:pt x="3336485" y="633839"/>
                    <a:pt x="3403715" y="1390190"/>
                    <a:pt x="2928181" y="1644672"/>
                  </a:cubicBezTo>
                  <a:close/>
                </a:path>
              </a:pathLst>
            </a:custGeom>
            <a:solidFill>
              <a:schemeClr val="accent3"/>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25"/>
            <p:cNvSpPr/>
            <p:nvPr/>
          </p:nvSpPr>
          <p:spPr>
            <a:xfrm>
              <a:off x="-15" y="-12"/>
              <a:ext cx="9144000" cy="5142760"/>
            </a:xfrm>
            <a:custGeom>
              <a:rect b="b" l="l" r="r" t="t"/>
              <a:pathLst>
                <a:path extrusionOk="0" h="2285671" w="4064000">
                  <a:moveTo>
                    <a:pt x="0" y="0"/>
                  </a:moveTo>
                  <a:lnTo>
                    <a:pt x="0" y="2285343"/>
                  </a:lnTo>
                  <a:lnTo>
                    <a:pt x="1470656" y="2285343"/>
                  </a:lnTo>
                  <a:cubicBezTo>
                    <a:pt x="1204690" y="2184378"/>
                    <a:pt x="1192479" y="1951180"/>
                    <a:pt x="1261088" y="1710493"/>
                  </a:cubicBezTo>
                  <a:cubicBezTo>
                    <a:pt x="1271330" y="1635344"/>
                    <a:pt x="1261088" y="1550013"/>
                    <a:pt x="1204165" y="1499761"/>
                  </a:cubicBezTo>
                  <a:cubicBezTo>
                    <a:pt x="1167793" y="1467507"/>
                    <a:pt x="1118814" y="1455157"/>
                    <a:pt x="1073448" y="1437290"/>
                  </a:cubicBezTo>
                  <a:cubicBezTo>
                    <a:pt x="859283" y="1352550"/>
                    <a:pt x="718586" y="1111732"/>
                    <a:pt x="749903" y="883395"/>
                  </a:cubicBezTo>
                  <a:cubicBezTo>
                    <a:pt x="781220" y="655057"/>
                    <a:pt x="981532" y="461076"/>
                    <a:pt x="1210665" y="437165"/>
                  </a:cubicBezTo>
                  <a:cubicBezTo>
                    <a:pt x="1329893" y="424749"/>
                    <a:pt x="1459298" y="444982"/>
                    <a:pt x="1559946" y="379949"/>
                  </a:cubicBezTo>
                  <a:cubicBezTo>
                    <a:pt x="1685083" y="299019"/>
                    <a:pt x="1663286" y="117190"/>
                    <a:pt x="1869834" y="106680"/>
                  </a:cubicBezTo>
                  <a:cubicBezTo>
                    <a:pt x="2081175" y="95644"/>
                    <a:pt x="2338737" y="351308"/>
                    <a:pt x="2756167" y="384350"/>
                  </a:cubicBezTo>
                  <a:cubicBezTo>
                    <a:pt x="2901919" y="395911"/>
                    <a:pt x="3039793" y="478024"/>
                    <a:pt x="3144840" y="580302"/>
                  </a:cubicBezTo>
                  <a:cubicBezTo>
                    <a:pt x="3559644" y="1035335"/>
                    <a:pt x="3159810" y="1809684"/>
                    <a:pt x="2608839" y="1934166"/>
                  </a:cubicBezTo>
                  <a:cubicBezTo>
                    <a:pt x="2494863" y="1963070"/>
                    <a:pt x="2375175" y="1970887"/>
                    <a:pt x="2263629" y="2009052"/>
                  </a:cubicBezTo>
                  <a:cubicBezTo>
                    <a:pt x="2066009" y="2076122"/>
                    <a:pt x="1907323" y="2233448"/>
                    <a:pt x="1702678" y="2285672"/>
                  </a:cubicBezTo>
                  <a:lnTo>
                    <a:pt x="4064000" y="2285672"/>
                  </a:lnTo>
                  <a:lnTo>
                    <a:pt x="4064000" y="0"/>
                  </a:lnTo>
                  <a:close/>
                </a:path>
              </a:pathLst>
            </a:custGeom>
            <a:solidFill>
              <a:schemeClr val="accent4"/>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25"/>
            <p:cNvSpPr/>
            <p:nvPr/>
          </p:nvSpPr>
          <p:spPr>
            <a:xfrm>
              <a:off x="-15" y="-12"/>
              <a:ext cx="9144000" cy="5142022"/>
            </a:xfrm>
            <a:custGeom>
              <a:rect b="b" l="l" r="r" t="t"/>
              <a:pathLst>
                <a:path extrusionOk="0" h="2285343" w="4064000">
                  <a:moveTo>
                    <a:pt x="0" y="0"/>
                  </a:moveTo>
                  <a:lnTo>
                    <a:pt x="0" y="2285343"/>
                  </a:lnTo>
                  <a:lnTo>
                    <a:pt x="1416163" y="2285343"/>
                  </a:lnTo>
                  <a:cubicBezTo>
                    <a:pt x="1016131" y="2089260"/>
                    <a:pt x="1245462" y="1851791"/>
                    <a:pt x="1134375" y="1571953"/>
                  </a:cubicBezTo>
                  <a:cubicBezTo>
                    <a:pt x="1082245" y="1479988"/>
                    <a:pt x="974900" y="1438932"/>
                    <a:pt x="887646" y="1379746"/>
                  </a:cubicBezTo>
                  <a:cubicBezTo>
                    <a:pt x="644725" y="1237790"/>
                    <a:pt x="576970" y="844243"/>
                    <a:pt x="798356" y="660378"/>
                  </a:cubicBezTo>
                  <a:cubicBezTo>
                    <a:pt x="1191231" y="477761"/>
                    <a:pt x="1102598" y="589959"/>
                    <a:pt x="1414653" y="229454"/>
                  </a:cubicBezTo>
                  <a:cubicBezTo>
                    <a:pt x="1579183" y="67398"/>
                    <a:pt x="1821709" y="34618"/>
                    <a:pt x="2050515" y="52814"/>
                  </a:cubicBezTo>
                  <a:cubicBezTo>
                    <a:pt x="2243013" y="68120"/>
                    <a:pt x="2368281" y="221046"/>
                    <a:pt x="2554608" y="260788"/>
                  </a:cubicBezTo>
                  <a:cubicBezTo>
                    <a:pt x="2689462" y="289560"/>
                    <a:pt x="2831538" y="284962"/>
                    <a:pt x="2960483" y="339287"/>
                  </a:cubicBezTo>
                  <a:cubicBezTo>
                    <a:pt x="3426629" y="523218"/>
                    <a:pt x="3494318" y="1497133"/>
                    <a:pt x="3143658" y="1800356"/>
                  </a:cubicBezTo>
                  <a:cubicBezTo>
                    <a:pt x="3081681" y="1850543"/>
                    <a:pt x="3007557" y="1882797"/>
                    <a:pt x="2934418" y="1914459"/>
                  </a:cubicBezTo>
                  <a:cubicBezTo>
                    <a:pt x="2621642" y="2045838"/>
                    <a:pt x="2314051" y="2199487"/>
                    <a:pt x="1985254" y="2285343"/>
                  </a:cubicBezTo>
                  <a:lnTo>
                    <a:pt x="4064000" y="2285343"/>
                  </a:lnTo>
                  <a:lnTo>
                    <a:pt x="4064000" y="0"/>
                  </a:lnTo>
                  <a:close/>
                </a:path>
              </a:pathLst>
            </a:custGeom>
            <a:solidFill>
              <a:schemeClr val="accent5"/>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25"/>
            <p:cNvSpPr/>
            <p:nvPr/>
          </p:nvSpPr>
          <p:spPr>
            <a:xfrm>
              <a:off x="5408537" y="-12"/>
              <a:ext cx="3735448" cy="5142022"/>
            </a:xfrm>
            <a:custGeom>
              <a:rect b="b" l="l" r="r" t="t"/>
              <a:pathLst>
                <a:path extrusionOk="0" h="2285343" w="1660199">
                  <a:moveTo>
                    <a:pt x="12277" y="0"/>
                  </a:moveTo>
                  <a:cubicBezTo>
                    <a:pt x="549133" y="201339"/>
                    <a:pt x="949098" y="345528"/>
                    <a:pt x="1082901" y="960974"/>
                  </a:cubicBezTo>
                  <a:cubicBezTo>
                    <a:pt x="1153480" y="1137745"/>
                    <a:pt x="1237780" y="1246921"/>
                    <a:pt x="1196090" y="1454435"/>
                  </a:cubicBezTo>
                  <a:cubicBezTo>
                    <a:pt x="1161162" y="1696304"/>
                    <a:pt x="946604" y="1836289"/>
                    <a:pt x="738676" y="1927860"/>
                  </a:cubicBezTo>
                  <a:lnTo>
                    <a:pt x="0" y="2285343"/>
                  </a:lnTo>
                  <a:lnTo>
                    <a:pt x="1660200" y="2285343"/>
                  </a:lnTo>
                  <a:lnTo>
                    <a:pt x="1660200" y="0"/>
                  </a:lnTo>
                  <a:close/>
                </a:path>
              </a:pathLst>
            </a:custGeom>
            <a:solidFill>
              <a:schemeClr val="accent6"/>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7" name="Google Shape;167;p25"/>
            <p:cNvSpPr/>
            <p:nvPr/>
          </p:nvSpPr>
          <p:spPr>
            <a:xfrm>
              <a:off x="6171372" y="-12"/>
              <a:ext cx="2972610" cy="5142317"/>
            </a:xfrm>
            <a:custGeom>
              <a:rect b="b" l="l" r="r" t="t"/>
              <a:pathLst>
                <a:path extrusionOk="0" h="2285474" w="1321160">
                  <a:moveTo>
                    <a:pt x="1321161" y="0"/>
                  </a:moveTo>
                  <a:lnTo>
                    <a:pt x="0" y="0"/>
                  </a:lnTo>
                  <a:cubicBezTo>
                    <a:pt x="438374" y="300136"/>
                    <a:pt x="961113" y="748862"/>
                    <a:pt x="991970" y="1313268"/>
                  </a:cubicBezTo>
                  <a:cubicBezTo>
                    <a:pt x="960391" y="1723828"/>
                    <a:pt x="665340" y="2083873"/>
                    <a:pt x="318226" y="2285475"/>
                  </a:cubicBezTo>
                  <a:lnTo>
                    <a:pt x="1321161" y="2285475"/>
                  </a:lnTo>
                  <a:close/>
                </a:path>
              </a:pathLst>
            </a:custGeom>
            <a:solidFill>
              <a:schemeClr val="lt1"/>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25"/>
            <p:cNvSpPr/>
            <p:nvPr/>
          </p:nvSpPr>
          <p:spPr>
            <a:xfrm>
              <a:off x="-15" y="-12"/>
              <a:ext cx="3691132" cy="5142022"/>
            </a:xfrm>
            <a:custGeom>
              <a:rect b="b" l="l" r="r" t="t"/>
              <a:pathLst>
                <a:path extrusionOk="0" h="2285343" w="1640503">
                  <a:moveTo>
                    <a:pt x="962295" y="2241265"/>
                  </a:moveTo>
                  <a:cubicBezTo>
                    <a:pt x="959603" y="1786562"/>
                    <a:pt x="1193923" y="1717653"/>
                    <a:pt x="698693" y="1419356"/>
                  </a:cubicBezTo>
                  <a:cubicBezTo>
                    <a:pt x="447303" y="1226032"/>
                    <a:pt x="409814" y="829857"/>
                    <a:pt x="619908" y="592652"/>
                  </a:cubicBezTo>
                  <a:cubicBezTo>
                    <a:pt x="713925" y="482688"/>
                    <a:pt x="844971" y="412334"/>
                    <a:pt x="972734" y="344608"/>
                  </a:cubicBezTo>
                  <a:cubicBezTo>
                    <a:pt x="1195499" y="230505"/>
                    <a:pt x="1411830" y="101556"/>
                    <a:pt x="1640504" y="0"/>
                  </a:cubicBezTo>
                  <a:lnTo>
                    <a:pt x="0" y="0"/>
                  </a:lnTo>
                  <a:lnTo>
                    <a:pt x="0" y="2285343"/>
                  </a:lnTo>
                  <a:lnTo>
                    <a:pt x="973587" y="2285343"/>
                  </a:lnTo>
                  <a:cubicBezTo>
                    <a:pt x="968722" y="2270957"/>
                    <a:pt x="964947" y="2256223"/>
                    <a:pt x="962295" y="2241265"/>
                  </a:cubicBezTo>
                  <a:close/>
                </a:path>
              </a:pathLst>
            </a:custGeom>
            <a:solidFill>
              <a:schemeClr val="accent6"/>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25"/>
            <p:cNvSpPr/>
            <p:nvPr/>
          </p:nvSpPr>
          <p:spPr>
            <a:xfrm>
              <a:off x="-15" y="-12"/>
              <a:ext cx="2881318" cy="5142022"/>
            </a:xfrm>
            <a:custGeom>
              <a:rect b="b" l="l" r="r" t="t"/>
              <a:pathLst>
                <a:path extrusionOk="0" h="2285343" w="1280586">
                  <a:moveTo>
                    <a:pt x="814113" y="2168153"/>
                  </a:moveTo>
                  <a:cubicBezTo>
                    <a:pt x="750954" y="1388022"/>
                    <a:pt x="-112400" y="736578"/>
                    <a:pt x="1008121" y="209813"/>
                  </a:cubicBezTo>
                  <a:cubicBezTo>
                    <a:pt x="1135294" y="165669"/>
                    <a:pt x="1259183" y="161202"/>
                    <a:pt x="1280587" y="0"/>
                  </a:cubicBezTo>
                  <a:lnTo>
                    <a:pt x="0" y="0"/>
                  </a:lnTo>
                  <a:lnTo>
                    <a:pt x="0" y="2285343"/>
                  </a:lnTo>
                  <a:lnTo>
                    <a:pt x="838274" y="2285343"/>
                  </a:lnTo>
                  <a:cubicBezTo>
                    <a:pt x="821880" y="2248478"/>
                    <a:pt x="813640" y="2208499"/>
                    <a:pt x="814113" y="2168153"/>
                  </a:cubicBezTo>
                  <a:close/>
                </a:path>
              </a:pathLst>
            </a:custGeom>
            <a:solidFill>
              <a:schemeClr val="lt1"/>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0" name="Google Shape;170;p25"/>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1" name="Shape 171"/>
        <p:cNvGrpSpPr/>
        <p:nvPr/>
      </p:nvGrpSpPr>
      <p:grpSpPr>
        <a:xfrm>
          <a:off x="0" y="0"/>
          <a:ext cx="0" cy="0"/>
          <a:chOff x="0" y="0"/>
          <a:chExt cx="0" cy="0"/>
        </a:xfrm>
      </p:grpSpPr>
      <p:grpSp>
        <p:nvGrpSpPr>
          <p:cNvPr id="172" name="Google Shape;172;p26"/>
          <p:cNvGrpSpPr/>
          <p:nvPr/>
        </p:nvGrpSpPr>
        <p:grpSpPr>
          <a:xfrm>
            <a:off x="-15" y="1"/>
            <a:ext cx="9144000" cy="5143352"/>
            <a:chOff x="-15" y="1"/>
            <a:chExt cx="9144000" cy="5143352"/>
          </a:xfrm>
        </p:grpSpPr>
        <p:sp>
          <p:nvSpPr>
            <p:cNvPr id="173" name="Google Shape;173;p26"/>
            <p:cNvSpPr/>
            <p:nvPr/>
          </p:nvSpPr>
          <p:spPr>
            <a:xfrm>
              <a:off x="-15" y="594"/>
              <a:ext cx="9144000" cy="5142022"/>
            </a:xfrm>
            <a:custGeom>
              <a:rect b="b" l="l" r="r" t="t"/>
              <a:pathLst>
                <a:path extrusionOk="0" h="2285343" w="4064000">
                  <a:moveTo>
                    <a:pt x="4064000" y="0"/>
                  </a:moveTo>
                  <a:lnTo>
                    <a:pt x="3968014" y="0"/>
                  </a:lnTo>
                  <a:cubicBezTo>
                    <a:pt x="3943656" y="81653"/>
                    <a:pt x="3826660" y="80930"/>
                    <a:pt x="3801974" y="0"/>
                  </a:cubicBezTo>
                  <a:lnTo>
                    <a:pt x="0" y="0"/>
                  </a:lnTo>
                  <a:lnTo>
                    <a:pt x="0" y="2145687"/>
                  </a:lnTo>
                  <a:cubicBezTo>
                    <a:pt x="79376" y="2132549"/>
                    <a:pt x="158227" y="2203954"/>
                    <a:pt x="143652" y="2285343"/>
                  </a:cubicBezTo>
                  <a:lnTo>
                    <a:pt x="4064000" y="2285343"/>
                  </a:lnTo>
                  <a:close/>
                </a:path>
              </a:pathLst>
            </a:custGeom>
            <a:solidFill>
              <a:schemeClr val="accent2"/>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26"/>
            <p:cNvSpPr/>
            <p:nvPr/>
          </p:nvSpPr>
          <p:spPr>
            <a:xfrm>
              <a:off x="-15" y="594"/>
              <a:ext cx="9144000" cy="5142465"/>
            </a:xfrm>
            <a:custGeom>
              <a:rect b="b" l="l" r="r" t="t"/>
              <a:pathLst>
                <a:path extrusionOk="0" h="2285540" w="4064000">
                  <a:moveTo>
                    <a:pt x="3963287" y="130920"/>
                  </a:moveTo>
                  <a:cubicBezTo>
                    <a:pt x="3873866" y="88944"/>
                    <a:pt x="3760678" y="180187"/>
                    <a:pt x="3705331" y="0"/>
                  </a:cubicBezTo>
                  <a:lnTo>
                    <a:pt x="0" y="0"/>
                  </a:lnTo>
                  <a:lnTo>
                    <a:pt x="0" y="1539766"/>
                  </a:lnTo>
                  <a:cubicBezTo>
                    <a:pt x="129076" y="1755950"/>
                    <a:pt x="-47797" y="2028037"/>
                    <a:pt x="237078" y="2154621"/>
                  </a:cubicBezTo>
                  <a:cubicBezTo>
                    <a:pt x="281985" y="2185298"/>
                    <a:pt x="326893" y="2229179"/>
                    <a:pt x="325514" y="2285541"/>
                  </a:cubicBezTo>
                  <a:lnTo>
                    <a:pt x="4064000" y="2285541"/>
                  </a:lnTo>
                  <a:lnTo>
                    <a:pt x="4064000" y="465346"/>
                  </a:lnTo>
                  <a:cubicBezTo>
                    <a:pt x="3972806" y="345725"/>
                    <a:pt x="4041218" y="187281"/>
                    <a:pt x="3963287" y="130920"/>
                  </a:cubicBezTo>
                  <a:close/>
                </a:path>
              </a:pathLst>
            </a:custGeom>
            <a:solidFill>
              <a:schemeClr val="accent3"/>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26"/>
            <p:cNvSpPr/>
            <p:nvPr/>
          </p:nvSpPr>
          <p:spPr>
            <a:xfrm>
              <a:off x="-15" y="1"/>
              <a:ext cx="9144000" cy="5143352"/>
            </a:xfrm>
            <a:custGeom>
              <a:rect b="b" l="l" r="r" t="t"/>
              <a:pathLst>
                <a:path extrusionOk="0" h="2285934" w="4064000">
                  <a:moveTo>
                    <a:pt x="4064000" y="541546"/>
                  </a:moveTo>
                  <a:cubicBezTo>
                    <a:pt x="4012396" y="498322"/>
                    <a:pt x="3979175" y="432238"/>
                    <a:pt x="3979832" y="364643"/>
                  </a:cubicBezTo>
                  <a:cubicBezTo>
                    <a:pt x="4024017" y="50055"/>
                    <a:pt x="3727785" y="340666"/>
                    <a:pt x="3594047" y="0"/>
                  </a:cubicBezTo>
                  <a:lnTo>
                    <a:pt x="0" y="0"/>
                  </a:lnTo>
                  <a:lnTo>
                    <a:pt x="0" y="1422904"/>
                  </a:lnTo>
                  <a:cubicBezTo>
                    <a:pt x="175691" y="1522029"/>
                    <a:pt x="10570" y="1742221"/>
                    <a:pt x="70053" y="1889300"/>
                  </a:cubicBezTo>
                  <a:cubicBezTo>
                    <a:pt x="143914" y="2074742"/>
                    <a:pt x="474680" y="2055101"/>
                    <a:pt x="474746" y="2285934"/>
                  </a:cubicBezTo>
                  <a:lnTo>
                    <a:pt x="4064000" y="2285934"/>
                  </a:lnTo>
                  <a:close/>
                </a:path>
              </a:pathLst>
            </a:custGeom>
            <a:solidFill>
              <a:schemeClr val="accent4"/>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26"/>
            <p:cNvSpPr/>
            <p:nvPr/>
          </p:nvSpPr>
          <p:spPr>
            <a:xfrm>
              <a:off x="-15" y="594"/>
              <a:ext cx="9144000" cy="5142022"/>
            </a:xfrm>
            <a:custGeom>
              <a:rect b="b" l="l" r="r" t="t"/>
              <a:pathLst>
                <a:path extrusionOk="0" h="2285343" w="4064000">
                  <a:moveTo>
                    <a:pt x="4064000" y="821975"/>
                  </a:moveTo>
                  <a:cubicBezTo>
                    <a:pt x="3904854" y="719696"/>
                    <a:pt x="3874981" y="525583"/>
                    <a:pt x="3912076" y="353739"/>
                  </a:cubicBezTo>
                  <a:cubicBezTo>
                    <a:pt x="3859553" y="89995"/>
                    <a:pt x="3654252" y="499373"/>
                    <a:pt x="3544412" y="242527"/>
                  </a:cubicBezTo>
                  <a:cubicBezTo>
                    <a:pt x="3516575" y="165210"/>
                    <a:pt x="3536927" y="75346"/>
                    <a:pt x="3500818" y="0"/>
                  </a:cubicBezTo>
                  <a:lnTo>
                    <a:pt x="0" y="0"/>
                  </a:lnTo>
                  <a:lnTo>
                    <a:pt x="0" y="1294546"/>
                  </a:lnTo>
                  <a:cubicBezTo>
                    <a:pt x="325974" y="1577931"/>
                    <a:pt x="36372" y="1880366"/>
                    <a:pt x="390774" y="2094121"/>
                  </a:cubicBezTo>
                  <a:cubicBezTo>
                    <a:pt x="460762" y="2144505"/>
                    <a:pt x="536133" y="2199618"/>
                    <a:pt x="560491" y="2285343"/>
                  </a:cubicBezTo>
                  <a:lnTo>
                    <a:pt x="4064000" y="2285343"/>
                  </a:lnTo>
                  <a:close/>
                </a:path>
              </a:pathLst>
            </a:custGeom>
            <a:solidFill>
              <a:schemeClr val="accent5"/>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26"/>
            <p:cNvSpPr/>
            <p:nvPr/>
          </p:nvSpPr>
          <p:spPr>
            <a:xfrm>
              <a:off x="-15" y="1037"/>
              <a:ext cx="9144000" cy="5141430"/>
            </a:xfrm>
            <a:custGeom>
              <a:rect b="b" l="l" r="r" t="t"/>
              <a:pathLst>
                <a:path extrusionOk="0" h="2285080" w="4064000">
                  <a:moveTo>
                    <a:pt x="3795803" y="455689"/>
                  </a:moveTo>
                  <a:cubicBezTo>
                    <a:pt x="3726931" y="388883"/>
                    <a:pt x="3601662" y="435325"/>
                    <a:pt x="3523928" y="379095"/>
                  </a:cubicBezTo>
                  <a:cubicBezTo>
                    <a:pt x="3414745" y="300268"/>
                    <a:pt x="3491101" y="102739"/>
                    <a:pt x="3416911" y="0"/>
                  </a:cubicBezTo>
                  <a:lnTo>
                    <a:pt x="0" y="0"/>
                  </a:lnTo>
                  <a:lnTo>
                    <a:pt x="0" y="1221828"/>
                  </a:lnTo>
                  <a:cubicBezTo>
                    <a:pt x="123883" y="1346322"/>
                    <a:pt x="210606" y="1502927"/>
                    <a:pt x="250406" y="1674035"/>
                  </a:cubicBezTo>
                  <a:cubicBezTo>
                    <a:pt x="273056" y="1772569"/>
                    <a:pt x="281394" y="1878856"/>
                    <a:pt x="339761" y="1961362"/>
                  </a:cubicBezTo>
                  <a:cubicBezTo>
                    <a:pt x="403642" y="2051685"/>
                    <a:pt x="513679" y="2094383"/>
                    <a:pt x="604610" y="2157314"/>
                  </a:cubicBezTo>
                  <a:cubicBezTo>
                    <a:pt x="651093" y="2189436"/>
                    <a:pt x="694622" y="2234828"/>
                    <a:pt x="720359" y="2285080"/>
                  </a:cubicBezTo>
                  <a:lnTo>
                    <a:pt x="4064000" y="2285080"/>
                  </a:lnTo>
                  <a:lnTo>
                    <a:pt x="4064000" y="1160473"/>
                  </a:lnTo>
                  <a:cubicBezTo>
                    <a:pt x="3953766" y="987362"/>
                    <a:pt x="3879774" y="793715"/>
                    <a:pt x="3846356" y="591207"/>
                  </a:cubicBezTo>
                  <a:cubicBezTo>
                    <a:pt x="3838609" y="542662"/>
                    <a:pt x="3831125" y="489782"/>
                    <a:pt x="3795803" y="455689"/>
                  </a:cubicBezTo>
                  <a:close/>
                </a:path>
              </a:pathLst>
            </a:custGeom>
            <a:solidFill>
              <a:schemeClr val="accent6"/>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26"/>
            <p:cNvSpPr/>
            <p:nvPr/>
          </p:nvSpPr>
          <p:spPr>
            <a:xfrm>
              <a:off x="-15" y="150"/>
              <a:ext cx="9144000" cy="5142465"/>
            </a:xfrm>
            <a:custGeom>
              <a:rect b="b" l="l" r="r" t="t"/>
              <a:pathLst>
                <a:path extrusionOk="0" h="2285540" w="4064000">
                  <a:moveTo>
                    <a:pt x="4064000" y="1293035"/>
                  </a:moveTo>
                  <a:lnTo>
                    <a:pt x="3812282" y="663991"/>
                  </a:lnTo>
                  <a:cubicBezTo>
                    <a:pt x="3789828" y="607958"/>
                    <a:pt x="3764945" y="548640"/>
                    <a:pt x="3716820" y="514941"/>
                  </a:cubicBezTo>
                  <a:cubicBezTo>
                    <a:pt x="3642369" y="462390"/>
                    <a:pt x="3534630" y="487417"/>
                    <a:pt x="3463788" y="429545"/>
                  </a:cubicBezTo>
                  <a:cubicBezTo>
                    <a:pt x="3343313" y="329565"/>
                    <a:pt x="3428204" y="100177"/>
                    <a:pt x="3307400" y="0"/>
                  </a:cubicBezTo>
                  <a:lnTo>
                    <a:pt x="0" y="0"/>
                  </a:lnTo>
                  <a:lnTo>
                    <a:pt x="0" y="1157912"/>
                  </a:lnTo>
                  <a:cubicBezTo>
                    <a:pt x="382108" y="1475521"/>
                    <a:pt x="221517" y="1854222"/>
                    <a:pt x="483084" y="2065217"/>
                  </a:cubicBezTo>
                  <a:cubicBezTo>
                    <a:pt x="561344" y="2118951"/>
                    <a:pt x="661467" y="2128279"/>
                    <a:pt x="747277" y="2168810"/>
                  </a:cubicBezTo>
                  <a:cubicBezTo>
                    <a:pt x="803228" y="2195657"/>
                    <a:pt x="851805" y="2235721"/>
                    <a:pt x="888828" y="2285540"/>
                  </a:cubicBezTo>
                  <a:lnTo>
                    <a:pt x="4064000" y="2285540"/>
                  </a:lnTo>
                  <a:close/>
                </a:path>
              </a:pathLst>
            </a:custGeom>
            <a:solidFill>
              <a:schemeClr val="lt1"/>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79" name="Google Shape;179;p26"/>
          <p:cNvSpPr txBox="1"/>
          <p:nvPr>
            <p:ph idx="1" type="body"/>
          </p:nvPr>
        </p:nvSpPr>
        <p:spPr>
          <a:xfrm>
            <a:off x="457200" y="42539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80" name="Google Shape;180;p26"/>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_1_1">
    <p:bg>
      <p:bgPr>
        <a:gradFill>
          <a:gsLst>
            <a:gs pos="0">
              <a:schemeClr val="accent1"/>
            </a:gs>
            <a:gs pos="78000">
              <a:schemeClr val="dk2"/>
            </a:gs>
            <a:gs pos="100000">
              <a:schemeClr val="dk2"/>
            </a:gs>
          </a:gsLst>
          <a:path path="circle">
            <a:fillToRect b="50%" l="50%" r="50%" t="50%"/>
          </a:path>
          <a:tileRect/>
        </a:gradFill>
      </p:bgPr>
    </p:bg>
    <p:spTree>
      <p:nvGrpSpPr>
        <p:cNvPr id="181" name="Shape 181"/>
        <p:cNvGrpSpPr/>
        <p:nvPr/>
      </p:nvGrpSpPr>
      <p:grpSpPr>
        <a:xfrm>
          <a:off x="0" y="0"/>
          <a:ext cx="0" cy="0"/>
          <a:chOff x="0" y="0"/>
          <a:chExt cx="0" cy="0"/>
        </a:xfrm>
      </p:grpSpPr>
      <p:sp>
        <p:nvSpPr>
          <p:cNvPr id="182" name="Google Shape;182;p27"/>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grpSp>
        <p:nvGrpSpPr>
          <p:cNvPr id="183" name="Google Shape;183;p27"/>
          <p:cNvGrpSpPr/>
          <p:nvPr/>
        </p:nvGrpSpPr>
        <p:grpSpPr>
          <a:xfrm>
            <a:off x="0" y="0"/>
            <a:ext cx="9144500" cy="5152028"/>
            <a:chOff x="0" y="0"/>
            <a:chExt cx="9144500" cy="5152028"/>
          </a:xfrm>
        </p:grpSpPr>
        <p:sp>
          <p:nvSpPr>
            <p:cNvPr id="184" name="Google Shape;184;p27"/>
            <p:cNvSpPr/>
            <p:nvPr/>
          </p:nvSpPr>
          <p:spPr>
            <a:xfrm>
              <a:off x="7448736" y="0"/>
              <a:ext cx="1695764" cy="2915696"/>
            </a:xfrm>
            <a:custGeom>
              <a:rect b="b" l="l" r="r" t="t"/>
              <a:pathLst>
                <a:path extrusionOk="0" h="1112861" w="650341">
                  <a:moveTo>
                    <a:pt x="132487" y="368402"/>
                  </a:moveTo>
                  <a:cubicBezTo>
                    <a:pt x="193589" y="418171"/>
                    <a:pt x="286581" y="396776"/>
                    <a:pt x="350869" y="441884"/>
                  </a:cubicBezTo>
                  <a:cubicBezTo>
                    <a:pt x="392368" y="471007"/>
                    <a:pt x="413854" y="522153"/>
                    <a:pt x="433215" y="570521"/>
                  </a:cubicBezTo>
                  <a:lnTo>
                    <a:pt x="650341" y="1112861"/>
                  </a:lnTo>
                  <a:lnTo>
                    <a:pt x="650341" y="0"/>
                  </a:lnTo>
                  <a:lnTo>
                    <a:pt x="0" y="0"/>
                  </a:lnTo>
                  <a:cubicBezTo>
                    <a:pt x="100428" y="87537"/>
                    <a:pt x="29356" y="282822"/>
                    <a:pt x="132487" y="368402"/>
                  </a:cubicBezTo>
                  <a:close/>
                </a:path>
              </a:pathLst>
            </a:custGeom>
            <a:solidFill>
              <a:schemeClr val="accent2"/>
            </a:solidFill>
            <a:ln>
              <a:noFill/>
            </a:ln>
            <a:effectLst>
              <a:outerShdw blurRad="285750" rotWithShape="0" algn="bl" dist="9525">
                <a:schemeClr val="dk1">
                  <a:alpha val="6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 name="Google Shape;185;p27"/>
            <p:cNvSpPr/>
            <p:nvPr/>
          </p:nvSpPr>
          <p:spPr>
            <a:xfrm>
              <a:off x="0" y="2610500"/>
              <a:ext cx="1994013" cy="2541528"/>
            </a:xfrm>
            <a:custGeom>
              <a:rect b="b" l="l" r="r" t="t"/>
              <a:pathLst>
                <a:path extrusionOk="0" h="970049" w="764722">
                  <a:moveTo>
                    <a:pt x="644837" y="872178"/>
                  </a:moveTo>
                  <a:cubicBezTo>
                    <a:pt x="570748" y="837236"/>
                    <a:pt x="484322" y="829146"/>
                    <a:pt x="416799" y="782830"/>
                  </a:cubicBezTo>
                  <a:cubicBezTo>
                    <a:pt x="191078" y="600537"/>
                    <a:pt x="329601" y="274007"/>
                    <a:pt x="0" y="0"/>
                  </a:cubicBezTo>
                  <a:lnTo>
                    <a:pt x="0" y="970050"/>
                  </a:lnTo>
                  <a:lnTo>
                    <a:pt x="764723" y="970050"/>
                  </a:lnTo>
                  <a:cubicBezTo>
                    <a:pt x="733074" y="928390"/>
                    <a:pt x="691985" y="894843"/>
                    <a:pt x="644837" y="872178"/>
                  </a:cubicBezTo>
                  <a:close/>
                </a:path>
              </a:pathLst>
            </a:custGeom>
            <a:solidFill>
              <a:schemeClr val="accent2"/>
            </a:solidFill>
            <a:ln>
              <a:noFill/>
            </a:ln>
            <a:effectLst>
              <a:outerShdw blurRad="285750" rotWithShape="0" algn="bl" dist="9525">
                <a:schemeClr val="dk1">
                  <a:alpha val="6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 name="Google Shape;186;p27"/>
            <p:cNvSpPr/>
            <p:nvPr/>
          </p:nvSpPr>
          <p:spPr>
            <a:xfrm>
              <a:off x="7692032" y="0"/>
              <a:ext cx="1452406" cy="2617388"/>
            </a:xfrm>
            <a:custGeom>
              <a:rect b="b" l="l" r="r" t="t"/>
              <a:pathLst>
                <a:path extrusionOk="0" h="999003" w="557011">
                  <a:moveTo>
                    <a:pt x="90868" y="324815"/>
                  </a:moveTo>
                  <a:cubicBezTo>
                    <a:pt x="157932" y="373401"/>
                    <a:pt x="266109" y="333291"/>
                    <a:pt x="325545" y="390980"/>
                  </a:cubicBezTo>
                  <a:cubicBezTo>
                    <a:pt x="355987" y="420538"/>
                    <a:pt x="362457" y="466177"/>
                    <a:pt x="369313" y="508050"/>
                  </a:cubicBezTo>
                  <a:cubicBezTo>
                    <a:pt x="398137" y="682691"/>
                    <a:pt x="461967" y="849694"/>
                    <a:pt x="557011" y="999003"/>
                  </a:cubicBezTo>
                  <a:lnTo>
                    <a:pt x="557011" y="0"/>
                  </a:lnTo>
                  <a:lnTo>
                    <a:pt x="0" y="0"/>
                  </a:lnTo>
                  <a:cubicBezTo>
                    <a:pt x="61367" y="89348"/>
                    <a:pt x="-2559" y="257176"/>
                    <a:pt x="90868" y="324815"/>
                  </a:cubicBezTo>
                  <a:close/>
                </a:path>
              </a:pathLst>
            </a:custGeom>
            <a:solidFill>
              <a:schemeClr val="accent3"/>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 name="Google Shape;187;p27"/>
            <p:cNvSpPr/>
            <p:nvPr/>
          </p:nvSpPr>
          <p:spPr>
            <a:xfrm>
              <a:off x="0" y="2756070"/>
              <a:ext cx="1616827" cy="2395888"/>
            </a:xfrm>
            <a:custGeom>
              <a:rect b="b" l="l" r="r" t="t"/>
              <a:pathLst>
                <a:path extrusionOk="0" h="914461" w="620068">
                  <a:moveTo>
                    <a:pt x="521668" y="806930"/>
                  </a:moveTo>
                  <a:cubicBezTo>
                    <a:pt x="443185" y="752621"/>
                    <a:pt x="348214" y="715795"/>
                    <a:pt x="293099" y="637894"/>
                  </a:cubicBezTo>
                  <a:cubicBezTo>
                    <a:pt x="242692" y="566706"/>
                    <a:pt x="235498" y="474967"/>
                    <a:pt x="215847" y="389942"/>
                  </a:cubicBezTo>
                  <a:cubicBezTo>
                    <a:pt x="181547" y="242415"/>
                    <a:pt x="106799" y="107374"/>
                    <a:pt x="0" y="0"/>
                  </a:cubicBezTo>
                  <a:lnTo>
                    <a:pt x="0" y="914461"/>
                  </a:lnTo>
                  <a:lnTo>
                    <a:pt x="620068" y="914461"/>
                  </a:lnTo>
                  <a:cubicBezTo>
                    <a:pt x="597689" y="872130"/>
                    <a:pt x="560898" y="834169"/>
                    <a:pt x="521668" y="806930"/>
                  </a:cubicBezTo>
                  <a:close/>
                </a:path>
              </a:pathLst>
            </a:custGeom>
            <a:solidFill>
              <a:schemeClr val="accent3"/>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 name="Google Shape;188;p27"/>
            <p:cNvSpPr/>
            <p:nvPr/>
          </p:nvSpPr>
          <p:spPr>
            <a:xfrm>
              <a:off x="7879130" y="0"/>
              <a:ext cx="1265261" cy="1852036"/>
            </a:xfrm>
            <a:custGeom>
              <a:rect b="b" l="l" r="r" t="t"/>
              <a:pathLst>
                <a:path extrusionOk="0" h="706884" w="485239">
                  <a:moveTo>
                    <a:pt x="36719" y="207021"/>
                  </a:moveTo>
                  <a:cubicBezTo>
                    <a:pt x="131763" y="428627"/>
                    <a:pt x="309225" y="75390"/>
                    <a:pt x="354273" y="302961"/>
                  </a:cubicBezTo>
                  <a:cubicBezTo>
                    <a:pt x="322286" y="451181"/>
                    <a:pt x="348020" y="618600"/>
                    <a:pt x="485239" y="706885"/>
                  </a:cubicBezTo>
                  <a:lnTo>
                    <a:pt x="485239" y="0"/>
                  </a:lnTo>
                  <a:lnTo>
                    <a:pt x="0" y="0"/>
                  </a:lnTo>
                  <a:cubicBezTo>
                    <a:pt x="29790" y="64523"/>
                    <a:pt x="12964" y="141073"/>
                    <a:pt x="36719" y="207021"/>
                  </a:cubicBezTo>
                  <a:close/>
                </a:path>
              </a:pathLst>
            </a:custGeom>
            <a:solidFill>
              <a:schemeClr val="accent4"/>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 name="Google Shape;189;p27"/>
            <p:cNvSpPr/>
            <p:nvPr/>
          </p:nvSpPr>
          <p:spPr>
            <a:xfrm>
              <a:off x="0" y="2919658"/>
              <a:ext cx="1258526" cy="2232214"/>
            </a:xfrm>
            <a:custGeom>
              <a:rect b="b" l="l" r="r" t="t"/>
              <a:pathLst>
                <a:path extrusionOk="0" h="851990" w="482656">
                  <a:moveTo>
                    <a:pt x="337133" y="689788"/>
                  </a:moveTo>
                  <a:cubicBezTo>
                    <a:pt x="31384" y="505394"/>
                    <a:pt x="281053" y="244595"/>
                    <a:pt x="0" y="0"/>
                  </a:cubicBezTo>
                  <a:lnTo>
                    <a:pt x="0" y="851990"/>
                  </a:lnTo>
                  <a:lnTo>
                    <a:pt x="482656" y="851990"/>
                  </a:lnTo>
                  <a:cubicBezTo>
                    <a:pt x="460784" y="779667"/>
                    <a:pt x="396713" y="732723"/>
                    <a:pt x="337133" y="689788"/>
                  </a:cubicBezTo>
                  <a:close/>
                </a:path>
              </a:pathLst>
            </a:custGeom>
            <a:solidFill>
              <a:schemeClr val="accent4"/>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0" name="Google Shape;190;p27"/>
            <p:cNvSpPr/>
            <p:nvPr/>
          </p:nvSpPr>
          <p:spPr>
            <a:xfrm>
              <a:off x="8089575" y="0"/>
              <a:ext cx="1054762" cy="1217967"/>
            </a:xfrm>
            <a:custGeom>
              <a:rect b="b" l="l" r="r" t="t"/>
              <a:pathLst>
                <a:path extrusionOk="0" h="464873" w="404511">
                  <a:moveTo>
                    <a:pt x="332087" y="312355"/>
                  </a:moveTo>
                  <a:cubicBezTo>
                    <a:pt x="331532" y="370648"/>
                    <a:pt x="360091" y="427541"/>
                    <a:pt x="404511" y="464873"/>
                  </a:cubicBezTo>
                  <a:lnTo>
                    <a:pt x="404511" y="0"/>
                  </a:lnTo>
                  <a:lnTo>
                    <a:pt x="0" y="0"/>
                  </a:lnTo>
                  <a:cubicBezTo>
                    <a:pt x="115854" y="290307"/>
                    <a:pt x="370086" y="41607"/>
                    <a:pt x="332087" y="312355"/>
                  </a:cubicBezTo>
                  <a:close/>
                </a:path>
              </a:pathLst>
            </a:custGeom>
            <a:solidFill>
              <a:schemeClr val="accent5"/>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 name="Google Shape;191;p27"/>
            <p:cNvSpPr/>
            <p:nvPr/>
          </p:nvSpPr>
          <p:spPr>
            <a:xfrm>
              <a:off x="0" y="3209153"/>
              <a:ext cx="1067917" cy="1942573"/>
            </a:xfrm>
            <a:custGeom>
              <a:rect b="b" l="l" r="r" t="t"/>
              <a:pathLst>
                <a:path extrusionOk="0" h="741440" w="409556">
                  <a:moveTo>
                    <a:pt x="60353" y="402089"/>
                  </a:moveTo>
                  <a:cubicBezTo>
                    <a:pt x="9029" y="275481"/>
                    <a:pt x="151438" y="85556"/>
                    <a:pt x="0" y="0"/>
                  </a:cubicBezTo>
                  <a:lnTo>
                    <a:pt x="0" y="741441"/>
                  </a:lnTo>
                  <a:lnTo>
                    <a:pt x="409556" y="741441"/>
                  </a:lnTo>
                  <a:cubicBezTo>
                    <a:pt x="406756" y="545262"/>
                    <a:pt x="123748" y="561248"/>
                    <a:pt x="60353" y="402089"/>
                  </a:cubicBezTo>
                  <a:close/>
                </a:path>
              </a:pathLst>
            </a:custGeom>
            <a:solidFill>
              <a:schemeClr val="accent5"/>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 name="Google Shape;192;p27"/>
            <p:cNvSpPr/>
            <p:nvPr/>
          </p:nvSpPr>
          <p:spPr>
            <a:xfrm>
              <a:off x="8338976" y="0"/>
              <a:ext cx="805298" cy="1045498"/>
            </a:xfrm>
            <a:custGeom>
              <a:rect b="b" l="l" r="r" t="t"/>
              <a:pathLst>
                <a:path extrusionOk="0" h="399045" w="308839">
                  <a:moveTo>
                    <a:pt x="221931" y="110694"/>
                  </a:moveTo>
                  <a:cubicBezTo>
                    <a:pt x="289164" y="159280"/>
                    <a:pt x="230259" y="295813"/>
                    <a:pt x="308839" y="399046"/>
                  </a:cubicBezTo>
                  <a:lnTo>
                    <a:pt x="308839" y="0"/>
                  </a:lnTo>
                  <a:lnTo>
                    <a:pt x="0" y="0"/>
                  </a:lnTo>
                  <a:cubicBezTo>
                    <a:pt x="48114" y="152398"/>
                    <a:pt x="145137" y="74666"/>
                    <a:pt x="221931" y="110694"/>
                  </a:cubicBezTo>
                  <a:close/>
                </a:path>
              </a:pathLst>
            </a:custGeom>
            <a:solidFill>
              <a:schemeClr val="accent6"/>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3" name="Google Shape;193;p27"/>
            <p:cNvSpPr/>
            <p:nvPr/>
          </p:nvSpPr>
          <p:spPr>
            <a:xfrm>
              <a:off x="0" y="3473794"/>
              <a:ext cx="731962" cy="1677798"/>
            </a:xfrm>
            <a:custGeom>
              <a:rect b="b" l="l" r="r" t="t"/>
              <a:pathLst>
                <a:path extrusionOk="0" h="640381" w="280714">
                  <a:moveTo>
                    <a:pt x="204452" y="530242"/>
                  </a:moveTo>
                  <a:cubicBezTo>
                    <a:pt x="-41306" y="421045"/>
                    <a:pt x="111050" y="186471"/>
                    <a:pt x="0" y="0"/>
                  </a:cubicBezTo>
                  <a:lnTo>
                    <a:pt x="0" y="640381"/>
                  </a:lnTo>
                  <a:lnTo>
                    <a:pt x="280715" y="640381"/>
                  </a:lnTo>
                  <a:cubicBezTo>
                    <a:pt x="280377" y="593220"/>
                    <a:pt x="242475" y="556201"/>
                    <a:pt x="204452" y="530242"/>
                  </a:cubicBezTo>
                  <a:close/>
                </a:path>
              </a:pathLst>
            </a:custGeom>
            <a:solidFill>
              <a:schemeClr val="accent6"/>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4" name="Google Shape;194;p27"/>
            <p:cNvSpPr/>
            <p:nvPr/>
          </p:nvSpPr>
          <p:spPr>
            <a:xfrm>
              <a:off x="8556976" y="0"/>
              <a:ext cx="369694" cy="131794"/>
            </a:xfrm>
            <a:custGeom>
              <a:rect b="b" l="l" r="r" t="t"/>
              <a:pathLst>
                <a:path extrusionOk="0" h="50303" w="141781">
                  <a:moveTo>
                    <a:pt x="141782" y="0"/>
                  </a:moveTo>
                  <a:lnTo>
                    <a:pt x="0" y="0"/>
                  </a:lnTo>
                  <a:cubicBezTo>
                    <a:pt x="22572" y="66793"/>
                    <a:pt x="119499" y="67349"/>
                    <a:pt x="141782" y="0"/>
                  </a:cubicBezTo>
                  <a:close/>
                </a:path>
              </a:pathLst>
            </a:custGeom>
            <a:solidFill>
              <a:schemeClr val="lt1"/>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5" name="Google Shape;195;p27"/>
            <p:cNvSpPr/>
            <p:nvPr/>
          </p:nvSpPr>
          <p:spPr>
            <a:xfrm>
              <a:off x="0" y="4839027"/>
              <a:ext cx="326660" cy="311874"/>
            </a:xfrm>
            <a:custGeom>
              <a:rect b="b" l="l" r="r" t="t"/>
              <a:pathLst>
                <a:path extrusionOk="0" h="119036" w="125277">
                  <a:moveTo>
                    <a:pt x="0" y="1339"/>
                  </a:moveTo>
                  <a:lnTo>
                    <a:pt x="0" y="119037"/>
                  </a:lnTo>
                  <a:lnTo>
                    <a:pt x="124231" y="119037"/>
                  </a:lnTo>
                  <a:cubicBezTo>
                    <a:pt x="134491" y="50143"/>
                    <a:pt x="67596" y="-9793"/>
                    <a:pt x="0" y="1339"/>
                  </a:cubicBezTo>
                  <a:close/>
                </a:path>
              </a:pathLst>
            </a:custGeom>
            <a:solidFill>
              <a:schemeClr val="lt1"/>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p:cSld name="TITLE_AND_TWO_COLUMNS_2">
    <p:bg>
      <p:bgPr>
        <a:gradFill>
          <a:gsLst>
            <a:gs pos="0">
              <a:schemeClr val="accent1"/>
            </a:gs>
            <a:gs pos="50000">
              <a:schemeClr val="dk2"/>
            </a:gs>
            <a:gs pos="100000">
              <a:schemeClr val="dk2"/>
            </a:gs>
          </a:gsLst>
          <a:path path="circle">
            <a:fillToRect b="100%" l="100%"/>
          </a:path>
          <a:tileRect r="-100%" t="-100%"/>
        </a:gradFill>
      </p:bgPr>
    </p:bg>
    <p:spTree>
      <p:nvGrpSpPr>
        <p:cNvPr id="196" name="Shape 196"/>
        <p:cNvGrpSpPr/>
        <p:nvPr/>
      </p:nvGrpSpPr>
      <p:grpSpPr>
        <a:xfrm>
          <a:off x="0" y="0"/>
          <a:ext cx="0" cy="0"/>
          <a:chOff x="0" y="0"/>
          <a:chExt cx="0" cy="0"/>
        </a:xfrm>
      </p:grpSpPr>
      <p:grpSp>
        <p:nvGrpSpPr>
          <p:cNvPr id="197" name="Google Shape;197;p28"/>
          <p:cNvGrpSpPr/>
          <p:nvPr/>
        </p:nvGrpSpPr>
        <p:grpSpPr>
          <a:xfrm>
            <a:off x="-5" y="-10"/>
            <a:ext cx="9145330" cy="5142763"/>
            <a:chOff x="-5" y="-10"/>
            <a:chExt cx="9145330" cy="5142763"/>
          </a:xfrm>
        </p:grpSpPr>
        <p:sp>
          <p:nvSpPr>
            <p:cNvPr id="198" name="Google Shape;198;p28"/>
            <p:cNvSpPr/>
            <p:nvPr/>
          </p:nvSpPr>
          <p:spPr>
            <a:xfrm>
              <a:off x="436" y="-10"/>
              <a:ext cx="9144886" cy="5142760"/>
            </a:xfrm>
            <a:custGeom>
              <a:rect b="b" l="l" r="r" t="t"/>
              <a:pathLst>
                <a:path extrusionOk="0" h="2285671" w="4064394">
                  <a:moveTo>
                    <a:pt x="3915359" y="1249483"/>
                  </a:moveTo>
                  <a:cubicBezTo>
                    <a:pt x="3758905" y="1375673"/>
                    <a:pt x="3604486" y="1367725"/>
                    <a:pt x="3572381" y="1142869"/>
                  </a:cubicBezTo>
                  <a:cubicBezTo>
                    <a:pt x="3564371" y="1057472"/>
                    <a:pt x="3585512" y="972535"/>
                    <a:pt x="3594835" y="887270"/>
                  </a:cubicBezTo>
                  <a:cubicBezTo>
                    <a:pt x="3604157" y="802005"/>
                    <a:pt x="3597723" y="707609"/>
                    <a:pt x="3544938" y="644219"/>
                  </a:cubicBezTo>
                  <a:cubicBezTo>
                    <a:pt x="3492151" y="580828"/>
                    <a:pt x="3402533" y="563289"/>
                    <a:pt x="3347252" y="501147"/>
                  </a:cubicBezTo>
                  <a:cubicBezTo>
                    <a:pt x="3215944" y="341980"/>
                    <a:pt x="3347252" y="113972"/>
                    <a:pt x="3484470" y="0"/>
                  </a:cubicBezTo>
                  <a:lnTo>
                    <a:pt x="0" y="0"/>
                  </a:lnTo>
                  <a:lnTo>
                    <a:pt x="0" y="2285672"/>
                  </a:lnTo>
                  <a:lnTo>
                    <a:pt x="4064394" y="2285672"/>
                  </a:lnTo>
                  <a:lnTo>
                    <a:pt x="4064394" y="1205077"/>
                  </a:lnTo>
                  <a:cubicBezTo>
                    <a:pt x="4016007" y="1198508"/>
                    <a:pt x="3959741" y="1220908"/>
                    <a:pt x="3915359" y="1249483"/>
                  </a:cubicBezTo>
                  <a:close/>
                </a:path>
              </a:pathLst>
            </a:custGeom>
            <a:solidFill>
              <a:schemeClr val="accent2"/>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9" name="Google Shape;199;p28"/>
            <p:cNvSpPr/>
            <p:nvPr/>
          </p:nvSpPr>
          <p:spPr>
            <a:xfrm>
              <a:off x="436" y="731"/>
              <a:ext cx="9144886" cy="5142022"/>
            </a:xfrm>
            <a:custGeom>
              <a:rect b="b" l="l" r="r" t="t"/>
              <a:pathLst>
                <a:path extrusionOk="0" h="2285343" w="4064394">
                  <a:moveTo>
                    <a:pt x="3921596" y="1306896"/>
                  </a:moveTo>
                  <a:cubicBezTo>
                    <a:pt x="3827382" y="1355046"/>
                    <a:pt x="3758839" y="1489579"/>
                    <a:pt x="3641252" y="1479923"/>
                  </a:cubicBezTo>
                  <a:cubicBezTo>
                    <a:pt x="3438840" y="1433940"/>
                    <a:pt x="3511651" y="1152459"/>
                    <a:pt x="3489000" y="998483"/>
                  </a:cubicBezTo>
                  <a:cubicBezTo>
                    <a:pt x="3445274" y="740060"/>
                    <a:pt x="3136174" y="567099"/>
                    <a:pt x="3190076" y="285685"/>
                  </a:cubicBezTo>
                  <a:cubicBezTo>
                    <a:pt x="3210823" y="187938"/>
                    <a:pt x="3283305" y="103593"/>
                    <a:pt x="3278381" y="0"/>
                  </a:cubicBezTo>
                  <a:lnTo>
                    <a:pt x="0" y="0"/>
                  </a:lnTo>
                  <a:lnTo>
                    <a:pt x="0" y="2285343"/>
                  </a:lnTo>
                  <a:lnTo>
                    <a:pt x="4064394" y="2285343"/>
                  </a:lnTo>
                  <a:lnTo>
                    <a:pt x="4064394" y="1314779"/>
                  </a:lnTo>
                  <a:cubicBezTo>
                    <a:pt x="4026971" y="1280751"/>
                    <a:pt x="3967291" y="1283576"/>
                    <a:pt x="3921596" y="1306896"/>
                  </a:cubicBezTo>
                  <a:close/>
                </a:path>
              </a:pathLst>
            </a:custGeom>
            <a:solidFill>
              <a:schemeClr val="accent3"/>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0" name="Google Shape;200;p28"/>
            <p:cNvSpPr/>
            <p:nvPr/>
          </p:nvSpPr>
          <p:spPr>
            <a:xfrm>
              <a:off x="-5" y="731"/>
              <a:ext cx="9145330" cy="5142022"/>
            </a:xfrm>
            <a:custGeom>
              <a:rect b="b" l="l" r="r" t="t"/>
              <a:pathLst>
                <a:path extrusionOk="0" h="2285343" w="4064591">
                  <a:moveTo>
                    <a:pt x="3770329" y="1529387"/>
                  </a:moveTo>
                  <a:cubicBezTo>
                    <a:pt x="3385594" y="1586602"/>
                    <a:pt x="3413301" y="1366017"/>
                    <a:pt x="3417043" y="1072384"/>
                  </a:cubicBezTo>
                  <a:cubicBezTo>
                    <a:pt x="3360449" y="715689"/>
                    <a:pt x="2974270" y="507453"/>
                    <a:pt x="3214762" y="117322"/>
                  </a:cubicBezTo>
                  <a:cubicBezTo>
                    <a:pt x="3227893" y="80141"/>
                    <a:pt x="3233605" y="36983"/>
                    <a:pt x="3223625" y="0"/>
                  </a:cubicBezTo>
                  <a:lnTo>
                    <a:pt x="0" y="0"/>
                  </a:lnTo>
                  <a:lnTo>
                    <a:pt x="0" y="2285343"/>
                  </a:lnTo>
                  <a:lnTo>
                    <a:pt x="4064591" y="2285343"/>
                  </a:lnTo>
                  <a:lnTo>
                    <a:pt x="4064591" y="1598886"/>
                  </a:lnTo>
                  <a:cubicBezTo>
                    <a:pt x="3998346" y="1512308"/>
                    <a:pt x="3874916" y="1516052"/>
                    <a:pt x="3770329" y="1529387"/>
                  </a:cubicBezTo>
                  <a:close/>
                </a:path>
              </a:pathLst>
            </a:custGeom>
            <a:solidFill>
              <a:schemeClr val="accent4"/>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1" name="Google Shape;201;p28"/>
            <p:cNvSpPr/>
            <p:nvPr/>
          </p:nvSpPr>
          <p:spPr>
            <a:xfrm>
              <a:off x="436" y="583"/>
              <a:ext cx="9144886" cy="5142168"/>
            </a:xfrm>
            <a:custGeom>
              <a:rect b="b" l="l" r="r" t="t"/>
              <a:pathLst>
                <a:path extrusionOk="0" h="2285408" w="4064394">
                  <a:moveTo>
                    <a:pt x="3518216" y="1610776"/>
                  </a:moveTo>
                  <a:cubicBezTo>
                    <a:pt x="3308123" y="1694859"/>
                    <a:pt x="3276477" y="1573793"/>
                    <a:pt x="3327359" y="1394788"/>
                  </a:cubicBezTo>
                  <a:cubicBezTo>
                    <a:pt x="3353621" y="1255855"/>
                    <a:pt x="3313637" y="1105097"/>
                    <a:pt x="3223691" y="1003935"/>
                  </a:cubicBezTo>
                  <a:cubicBezTo>
                    <a:pt x="3022920" y="804107"/>
                    <a:pt x="3083059" y="820727"/>
                    <a:pt x="3141820" y="584638"/>
                  </a:cubicBezTo>
                  <a:cubicBezTo>
                    <a:pt x="3145891" y="476184"/>
                    <a:pt x="3038415" y="408787"/>
                    <a:pt x="2988780" y="315310"/>
                  </a:cubicBezTo>
                  <a:cubicBezTo>
                    <a:pt x="2935534" y="216184"/>
                    <a:pt x="2953524" y="78302"/>
                    <a:pt x="3036904" y="0"/>
                  </a:cubicBezTo>
                  <a:lnTo>
                    <a:pt x="0" y="0"/>
                  </a:lnTo>
                  <a:lnTo>
                    <a:pt x="0" y="2285409"/>
                  </a:lnTo>
                  <a:lnTo>
                    <a:pt x="4064394" y="2285409"/>
                  </a:lnTo>
                  <a:lnTo>
                    <a:pt x="4064394" y="1775263"/>
                  </a:lnTo>
                  <a:cubicBezTo>
                    <a:pt x="3874128" y="1764358"/>
                    <a:pt x="3706841" y="1566435"/>
                    <a:pt x="3518216" y="1610776"/>
                  </a:cubicBezTo>
                  <a:close/>
                </a:path>
              </a:pathLst>
            </a:custGeom>
            <a:solidFill>
              <a:schemeClr val="accent5"/>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2" name="Google Shape;202;p28"/>
            <p:cNvSpPr/>
            <p:nvPr/>
          </p:nvSpPr>
          <p:spPr>
            <a:xfrm>
              <a:off x="731" y="731"/>
              <a:ext cx="9144589" cy="5142022"/>
            </a:xfrm>
            <a:custGeom>
              <a:rect b="b" l="l" r="r" t="t"/>
              <a:pathLst>
                <a:path extrusionOk="0" h="2285343" w="4064262">
                  <a:moveTo>
                    <a:pt x="3911354" y="1813823"/>
                  </a:moveTo>
                  <a:cubicBezTo>
                    <a:pt x="3733431" y="1756279"/>
                    <a:pt x="3525766" y="1820392"/>
                    <a:pt x="3358808" y="1722711"/>
                  </a:cubicBezTo>
                  <a:cubicBezTo>
                    <a:pt x="3177667" y="1604864"/>
                    <a:pt x="3210363" y="1445238"/>
                    <a:pt x="3338586" y="1300852"/>
                  </a:cubicBezTo>
                  <a:cubicBezTo>
                    <a:pt x="3453941" y="1143197"/>
                    <a:pt x="3377978" y="1019175"/>
                    <a:pt x="3192965" y="1000454"/>
                  </a:cubicBezTo>
                  <a:cubicBezTo>
                    <a:pt x="2865678" y="937129"/>
                    <a:pt x="3055091" y="791166"/>
                    <a:pt x="3032571" y="594426"/>
                  </a:cubicBezTo>
                  <a:cubicBezTo>
                    <a:pt x="3008870" y="510278"/>
                    <a:pt x="2913277" y="477761"/>
                    <a:pt x="2846901" y="423304"/>
                  </a:cubicBezTo>
                  <a:cubicBezTo>
                    <a:pt x="2723602" y="324770"/>
                    <a:pt x="2700886" y="123037"/>
                    <a:pt x="2803438" y="0"/>
                  </a:cubicBezTo>
                  <a:lnTo>
                    <a:pt x="0" y="0"/>
                  </a:lnTo>
                  <a:lnTo>
                    <a:pt x="0" y="2285343"/>
                  </a:lnTo>
                  <a:lnTo>
                    <a:pt x="4064263" y="2285343"/>
                  </a:lnTo>
                  <a:lnTo>
                    <a:pt x="4064263" y="1916167"/>
                  </a:lnTo>
                  <a:cubicBezTo>
                    <a:pt x="4026118" y="1868214"/>
                    <a:pt x="3969852" y="1832741"/>
                    <a:pt x="3911354" y="1813823"/>
                  </a:cubicBezTo>
                  <a:close/>
                </a:path>
              </a:pathLst>
            </a:custGeom>
            <a:solidFill>
              <a:schemeClr val="accent6"/>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3" name="Google Shape;203;p28"/>
            <p:cNvSpPr/>
            <p:nvPr/>
          </p:nvSpPr>
          <p:spPr>
            <a:xfrm>
              <a:off x="436" y="731"/>
              <a:ext cx="9144886" cy="5142022"/>
            </a:xfrm>
            <a:custGeom>
              <a:rect b="b" l="l" r="r" t="t"/>
              <a:pathLst>
                <a:path extrusionOk="0" h="2285343" w="4064394">
                  <a:moveTo>
                    <a:pt x="3763435" y="1980675"/>
                  </a:moveTo>
                  <a:cubicBezTo>
                    <a:pt x="3694695" y="2003469"/>
                    <a:pt x="3636788" y="2052539"/>
                    <a:pt x="3567588" y="2074020"/>
                  </a:cubicBezTo>
                  <a:cubicBezTo>
                    <a:pt x="3429714" y="2116718"/>
                    <a:pt x="3273391" y="2032701"/>
                    <a:pt x="3205242" y="1905263"/>
                  </a:cubicBezTo>
                  <a:cubicBezTo>
                    <a:pt x="3082469" y="1678240"/>
                    <a:pt x="3215156" y="1486623"/>
                    <a:pt x="3268861" y="1269453"/>
                  </a:cubicBezTo>
                  <a:cubicBezTo>
                    <a:pt x="3268007" y="941004"/>
                    <a:pt x="3006244" y="1151737"/>
                    <a:pt x="2907172" y="1045583"/>
                  </a:cubicBezTo>
                  <a:cubicBezTo>
                    <a:pt x="2870405" y="1001833"/>
                    <a:pt x="2887935" y="934239"/>
                    <a:pt x="2918530" y="886022"/>
                  </a:cubicBezTo>
                  <a:cubicBezTo>
                    <a:pt x="3044717" y="741505"/>
                    <a:pt x="3036708" y="613476"/>
                    <a:pt x="2871981" y="500030"/>
                  </a:cubicBezTo>
                  <a:cubicBezTo>
                    <a:pt x="2666286" y="390788"/>
                    <a:pt x="2485474" y="247716"/>
                    <a:pt x="2627944" y="0"/>
                  </a:cubicBezTo>
                  <a:lnTo>
                    <a:pt x="0" y="0"/>
                  </a:lnTo>
                  <a:lnTo>
                    <a:pt x="0" y="2285343"/>
                  </a:lnTo>
                  <a:lnTo>
                    <a:pt x="4064394" y="2285343"/>
                  </a:lnTo>
                  <a:lnTo>
                    <a:pt x="4064394" y="2074020"/>
                  </a:lnTo>
                  <a:cubicBezTo>
                    <a:pt x="3992306" y="1989674"/>
                    <a:pt x="3869992" y="1945268"/>
                    <a:pt x="3763435" y="1980675"/>
                  </a:cubicBezTo>
                  <a:close/>
                </a:path>
              </a:pathLst>
            </a:custGeom>
            <a:solidFill>
              <a:schemeClr val="lt1"/>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04" name="Google Shape;204;p28"/>
          <p:cNvSpPr txBox="1"/>
          <p:nvPr>
            <p:ph type="title"/>
          </p:nvPr>
        </p:nvSpPr>
        <p:spPr>
          <a:xfrm>
            <a:off x="457200" y="594425"/>
            <a:ext cx="5215200" cy="716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05" name="Google Shape;205;p28"/>
          <p:cNvSpPr txBox="1"/>
          <p:nvPr>
            <p:ph idx="1" type="body"/>
          </p:nvPr>
        </p:nvSpPr>
        <p:spPr>
          <a:xfrm>
            <a:off x="457200" y="1592600"/>
            <a:ext cx="2666100" cy="29409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06" name="Google Shape;206;p28"/>
          <p:cNvSpPr txBox="1"/>
          <p:nvPr>
            <p:ph idx="2" type="body"/>
          </p:nvPr>
        </p:nvSpPr>
        <p:spPr>
          <a:xfrm>
            <a:off x="3400204" y="1592600"/>
            <a:ext cx="2666100" cy="2940900"/>
          </a:xfrm>
          <a:prstGeom prst="rect">
            <a:avLst/>
          </a:prstGeom>
        </p:spPr>
        <p:txBody>
          <a:bodyPr anchorCtr="0" anchor="t" bIns="91425" lIns="91425" spcFirstLastPara="1" rIns="91425" wrap="square" tIns="91425">
            <a:noAutofit/>
          </a:bodyPr>
          <a:lstStyle>
            <a:lvl1pPr indent="-355600" lvl="0" marL="457200" rtl="0">
              <a:spcBef>
                <a:spcPts val="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07" name="Google Shape;207;p28"/>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 Image">
  <p:cSld name="TITLE_AND_BODY_1_1">
    <p:bg>
      <p:bgPr>
        <a:gradFill>
          <a:gsLst>
            <a:gs pos="0">
              <a:schemeClr val="accent1"/>
            </a:gs>
            <a:gs pos="37000">
              <a:schemeClr val="dk2"/>
            </a:gs>
            <a:gs pos="100000">
              <a:schemeClr val="dk2"/>
            </a:gs>
          </a:gsLst>
          <a:lin ang="10800025" scaled="0"/>
        </a:gradFill>
      </p:bgPr>
    </p:bg>
    <p:spTree>
      <p:nvGrpSpPr>
        <p:cNvPr id="208" name="Shape 208"/>
        <p:cNvGrpSpPr/>
        <p:nvPr/>
      </p:nvGrpSpPr>
      <p:grpSpPr>
        <a:xfrm>
          <a:off x="0" y="0"/>
          <a:ext cx="0" cy="0"/>
          <a:chOff x="0" y="0"/>
          <a:chExt cx="0" cy="0"/>
        </a:xfrm>
      </p:grpSpPr>
      <p:grpSp>
        <p:nvGrpSpPr>
          <p:cNvPr id="209" name="Google Shape;209;p29"/>
          <p:cNvGrpSpPr/>
          <p:nvPr/>
        </p:nvGrpSpPr>
        <p:grpSpPr>
          <a:xfrm>
            <a:off x="6" y="-37"/>
            <a:ext cx="6256515" cy="5142022"/>
            <a:chOff x="-8" y="-13"/>
            <a:chExt cx="7710766" cy="5142022"/>
          </a:xfrm>
        </p:grpSpPr>
        <p:sp>
          <p:nvSpPr>
            <p:cNvPr id="210" name="Google Shape;210;p29"/>
            <p:cNvSpPr/>
            <p:nvPr/>
          </p:nvSpPr>
          <p:spPr>
            <a:xfrm>
              <a:off x="-8" y="-13"/>
              <a:ext cx="7710766" cy="5142022"/>
            </a:xfrm>
            <a:custGeom>
              <a:rect b="b" l="l" r="r" t="t"/>
              <a:pathLst>
                <a:path extrusionOk="0" h="2285343" w="3427007">
                  <a:moveTo>
                    <a:pt x="3264200" y="1931013"/>
                  </a:moveTo>
                  <a:cubicBezTo>
                    <a:pt x="3059555" y="1738083"/>
                    <a:pt x="2707189" y="1625228"/>
                    <a:pt x="2663923" y="1311888"/>
                  </a:cubicBezTo>
                  <a:cubicBezTo>
                    <a:pt x="2646918" y="776320"/>
                    <a:pt x="3405816" y="668129"/>
                    <a:pt x="3258554" y="0"/>
                  </a:cubicBezTo>
                  <a:lnTo>
                    <a:pt x="0" y="0"/>
                  </a:lnTo>
                  <a:lnTo>
                    <a:pt x="0" y="2285343"/>
                  </a:lnTo>
                  <a:lnTo>
                    <a:pt x="3426103" y="2285343"/>
                  </a:lnTo>
                  <a:cubicBezTo>
                    <a:pt x="3436148" y="2153964"/>
                    <a:pt x="3361302" y="2023504"/>
                    <a:pt x="3264200" y="1931013"/>
                  </a:cubicBezTo>
                  <a:close/>
                </a:path>
              </a:pathLst>
            </a:custGeom>
            <a:solidFill>
              <a:schemeClr val="accent2"/>
            </a:solidFill>
            <a:ln>
              <a:noFill/>
            </a:ln>
            <a:effectLst>
              <a:outerShdw blurRad="285750" rotWithShape="0" algn="bl" dist="9525">
                <a:schemeClr val="dk1">
                  <a:alpha val="75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29"/>
            <p:cNvSpPr/>
            <p:nvPr/>
          </p:nvSpPr>
          <p:spPr>
            <a:xfrm>
              <a:off x="-8" y="-13"/>
              <a:ext cx="7536339" cy="5142022"/>
            </a:xfrm>
            <a:custGeom>
              <a:rect b="b" l="l" r="r" t="t"/>
              <a:pathLst>
                <a:path extrusionOk="0" h="2285343" w="3349484">
                  <a:moveTo>
                    <a:pt x="3135123" y="1986849"/>
                  </a:moveTo>
                  <a:cubicBezTo>
                    <a:pt x="3002568" y="1888315"/>
                    <a:pt x="2836659" y="1848901"/>
                    <a:pt x="2687952" y="1777628"/>
                  </a:cubicBezTo>
                  <a:cubicBezTo>
                    <a:pt x="2379377" y="1643884"/>
                    <a:pt x="2269472" y="1317800"/>
                    <a:pt x="2551129" y="1092748"/>
                  </a:cubicBezTo>
                  <a:cubicBezTo>
                    <a:pt x="2647246" y="1012409"/>
                    <a:pt x="2763520" y="961040"/>
                    <a:pt x="2873688" y="901459"/>
                  </a:cubicBezTo>
                  <a:cubicBezTo>
                    <a:pt x="3268796" y="717528"/>
                    <a:pt x="3285865" y="371278"/>
                    <a:pt x="3154688" y="0"/>
                  </a:cubicBezTo>
                  <a:lnTo>
                    <a:pt x="0" y="0"/>
                  </a:lnTo>
                  <a:lnTo>
                    <a:pt x="0" y="2285343"/>
                  </a:lnTo>
                  <a:lnTo>
                    <a:pt x="3349485" y="2285343"/>
                  </a:lnTo>
                  <a:cubicBezTo>
                    <a:pt x="3310420" y="2166169"/>
                    <a:pt x="3235575" y="2061939"/>
                    <a:pt x="3135123" y="1986849"/>
                  </a:cubicBezTo>
                  <a:close/>
                </a:path>
              </a:pathLst>
            </a:custGeom>
            <a:solidFill>
              <a:schemeClr val="accent3"/>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2" name="Google Shape;212;p29"/>
            <p:cNvSpPr/>
            <p:nvPr/>
          </p:nvSpPr>
          <p:spPr>
            <a:xfrm>
              <a:off x="-8" y="-13"/>
              <a:ext cx="6852517" cy="5142022"/>
            </a:xfrm>
            <a:custGeom>
              <a:rect b="b" l="l" r="r" t="t"/>
              <a:pathLst>
                <a:path extrusionOk="0" h="2285343" w="3045563">
                  <a:moveTo>
                    <a:pt x="2807574" y="2063115"/>
                  </a:moveTo>
                  <a:cubicBezTo>
                    <a:pt x="2956478" y="1994404"/>
                    <a:pt x="2840008" y="1887198"/>
                    <a:pt x="2727411" y="1875177"/>
                  </a:cubicBezTo>
                  <a:cubicBezTo>
                    <a:pt x="2250301" y="1750695"/>
                    <a:pt x="2181824" y="1070150"/>
                    <a:pt x="2624661" y="853112"/>
                  </a:cubicBezTo>
                  <a:cubicBezTo>
                    <a:pt x="2701215" y="814552"/>
                    <a:pt x="2785909" y="794451"/>
                    <a:pt x="2863446" y="757796"/>
                  </a:cubicBezTo>
                  <a:cubicBezTo>
                    <a:pt x="3297881" y="540560"/>
                    <a:pt x="2793262" y="253036"/>
                    <a:pt x="2983397" y="0"/>
                  </a:cubicBezTo>
                  <a:lnTo>
                    <a:pt x="0" y="0"/>
                  </a:lnTo>
                  <a:lnTo>
                    <a:pt x="0" y="2285343"/>
                  </a:lnTo>
                  <a:lnTo>
                    <a:pt x="2681190" y="2285343"/>
                  </a:lnTo>
                  <a:cubicBezTo>
                    <a:pt x="2683685" y="2196596"/>
                    <a:pt x="2730299" y="2108047"/>
                    <a:pt x="2807574" y="2063115"/>
                  </a:cubicBezTo>
                  <a:close/>
                </a:path>
              </a:pathLst>
            </a:custGeom>
            <a:solidFill>
              <a:schemeClr val="accent4"/>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3" name="Google Shape;213;p29"/>
            <p:cNvSpPr/>
            <p:nvPr/>
          </p:nvSpPr>
          <p:spPr>
            <a:xfrm>
              <a:off x="-8" y="-13"/>
              <a:ext cx="6478551" cy="5142022"/>
            </a:xfrm>
            <a:custGeom>
              <a:rect b="b" l="l" r="r" t="t"/>
              <a:pathLst>
                <a:path extrusionOk="0" h="2285343" w="2879356">
                  <a:moveTo>
                    <a:pt x="2483636" y="1975748"/>
                  </a:moveTo>
                  <a:cubicBezTo>
                    <a:pt x="2425729" y="1949472"/>
                    <a:pt x="2357974" y="1946319"/>
                    <a:pt x="2304203" y="1912292"/>
                  </a:cubicBezTo>
                  <a:cubicBezTo>
                    <a:pt x="2200338" y="1846602"/>
                    <a:pt x="2149981" y="1693020"/>
                    <a:pt x="2194297" y="1578391"/>
                  </a:cubicBezTo>
                  <a:cubicBezTo>
                    <a:pt x="2362898" y="1262161"/>
                    <a:pt x="2082226" y="851863"/>
                    <a:pt x="2213994" y="698938"/>
                  </a:cubicBezTo>
                  <a:cubicBezTo>
                    <a:pt x="2289890" y="640671"/>
                    <a:pt x="2476086" y="701106"/>
                    <a:pt x="2569840" y="720484"/>
                  </a:cubicBezTo>
                  <a:cubicBezTo>
                    <a:pt x="3121795" y="827427"/>
                    <a:pt x="2785252" y="260657"/>
                    <a:pt x="2696422" y="0"/>
                  </a:cubicBezTo>
                  <a:lnTo>
                    <a:pt x="0" y="0"/>
                  </a:lnTo>
                  <a:lnTo>
                    <a:pt x="0" y="2285343"/>
                  </a:lnTo>
                  <a:lnTo>
                    <a:pt x="2605819" y="2285343"/>
                  </a:lnTo>
                  <a:cubicBezTo>
                    <a:pt x="2646787" y="2172291"/>
                    <a:pt x="2595314" y="2026460"/>
                    <a:pt x="2483636" y="1975748"/>
                  </a:cubicBezTo>
                  <a:close/>
                </a:path>
              </a:pathLst>
            </a:custGeom>
            <a:solidFill>
              <a:schemeClr val="accent5"/>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29"/>
            <p:cNvSpPr/>
            <p:nvPr/>
          </p:nvSpPr>
          <p:spPr>
            <a:xfrm>
              <a:off x="-8" y="-13"/>
              <a:ext cx="6272190" cy="5142022"/>
            </a:xfrm>
            <a:custGeom>
              <a:rect b="b" l="l" r="r" t="t"/>
              <a:pathLst>
                <a:path extrusionOk="0" h="2285343" w="2787640">
                  <a:moveTo>
                    <a:pt x="2551129" y="2165460"/>
                  </a:moveTo>
                  <a:cubicBezTo>
                    <a:pt x="2474839" y="1961822"/>
                    <a:pt x="2182086" y="2092478"/>
                    <a:pt x="2041192" y="1984090"/>
                  </a:cubicBezTo>
                  <a:cubicBezTo>
                    <a:pt x="1755530" y="1606309"/>
                    <a:pt x="2254765" y="1476178"/>
                    <a:pt x="2067125" y="765219"/>
                  </a:cubicBezTo>
                  <a:cubicBezTo>
                    <a:pt x="2053010" y="702617"/>
                    <a:pt x="2051631" y="620702"/>
                    <a:pt x="2107765" y="589762"/>
                  </a:cubicBezTo>
                  <a:cubicBezTo>
                    <a:pt x="2139214" y="572223"/>
                    <a:pt x="2178081" y="579120"/>
                    <a:pt x="2213403" y="586543"/>
                  </a:cubicBezTo>
                  <a:cubicBezTo>
                    <a:pt x="2363423" y="609994"/>
                    <a:pt x="2512983" y="669378"/>
                    <a:pt x="2665433" y="663991"/>
                  </a:cubicBezTo>
                  <a:cubicBezTo>
                    <a:pt x="2829568" y="636467"/>
                    <a:pt x="2809872" y="484724"/>
                    <a:pt x="2714805" y="382445"/>
                  </a:cubicBezTo>
                  <a:cubicBezTo>
                    <a:pt x="2614157" y="255007"/>
                    <a:pt x="2513443" y="127523"/>
                    <a:pt x="2412795" y="0"/>
                  </a:cubicBezTo>
                  <a:lnTo>
                    <a:pt x="0" y="0"/>
                  </a:lnTo>
                  <a:lnTo>
                    <a:pt x="0" y="2285343"/>
                  </a:lnTo>
                  <a:lnTo>
                    <a:pt x="2536094" y="2285343"/>
                  </a:lnTo>
                  <a:cubicBezTo>
                    <a:pt x="2555134" y="2247966"/>
                    <a:pt x="2563012" y="2205202"/>
                    <a:pt x="2551129" y="2165460"/>
                  </a:cubicBezTo>
                  <a:close/>
                </a:path>
              </a:pathLst>
            </a:custGeom>
            <a:solidFill>
              <a:schemeClr val="accent6"/>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29"/>
            <p:cNvSpPr/>
            <p:nvPr/>
          </p:nvSpPr>
          <p:spPr>
            <a:xfrm>
              <a:off x="-8" y="-13"/>
              <a:ext cx="5978795" cy="5142022"/>
            </a:xfrm>
            <a:custGeom>
              <a:rect b="b" l="l" r="r" t="t"/>
              <a:pathLst>
                <a:path extrusionOk="0" h="2285343" w="2657242">
                  <a:moveTo>
                    <a:pt x="2007248" y="2113499"/>
                  </a:moveTo>
                  <a:cubicBezTo>
                    <a:pt x="1570122" y="1477098"/>
                    <a:pt x="2433082" y="1775854"/>
                    <a:pt x="2003441" y="835244"/>
                  </a:cubicBezTo>
                  <a:cubicBezTo>
                    <a:pt x="1977901" y="745052"/>
                    <a:pt x="1922620" y="648094"/>
                    <a:pt x="1965558" y="564800"/>
                  </a:cubicBezTo>
                  <a:cubicBezTo>
                    <a:pt x="2004426" y="489322"/>
                    <a:pt x="2106518" y="470798"/>
                    <a:pt x="2189570" y="488337"/>
                  </a:cubicBezTo>
                  <a:cubicBezTo>
                    <a:pt x="2272623" y="505876"/>
                    <a:pt x="2348716" y="549428"/>
                    <a:pt x="2432491" y="564274"/>
                  </a:cubicBezTo>
                  <a:cubicBezTo>
                    <a:pt x="2646524" y="602374"/>
                    <a:pt x="2740016" y="398211"/>
                    <a:pt x="2567739" y="263810"/>
                  </a:cubicBezTo>
                  <a:cubicBezTo>
                    <a:pt x="2468142" y="185967"/>
                    <a:pt x="2311687" y="141430"/>
                    <a:pt x="2287855" y="0"/>
                  </a:cubicBezTo>
                  <a:lnTo>
                    <a:pt x="0" y="0"/>
                  </a:lnTo>
                  <a:lnTo>
                    <a:pt x="0" y="2285343"/>
                  </a:lnTo>
                  <a:lnTo>
                    <a:pt x="2023268" y="2285343"/>
                  </a:lnTo>
                  <a:cubicBezTo>
                    <a:pt x="2055570" y="2233645"/>
                    <a:pt x="2039156" y="2165000"/>
                    <a:pt x="2007248" y="2113499"/>
                  </a:cubicBezTo>
                  <a:close/>
                </a:path>
              </a:pathLst>
            </a:custGeom>
            <a:solidFill>
              <a:schemeClr val="lt1"/>
            </a:solidFill>
            <a:ln>
              <a:noFill/>
            </a:ln>
            <a:effectLst>
              <a:outerShdw blurRad="285750" rotWithShape="0" algn="bl" dist="9525">
                <a:schemeClr val="dk1">
                  <a:alpha val="30000"/>
                </a:scheme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16" name="Google Shape;216;p29"/>
          <p:cNvSpPr txBox="1"/>
          <p:nvPr>
            <p:ph type="title"/>
          </p:nvPr>
        </p:nvSpPr>
        <p:spPr>
          <a:xfrm>
            <a:off x="457200" y="1051625"/>
            <a:ext cx="2772300" cy="716400"/>
          </a:xfrm>
          <a:prstGeom prst="rect">
            <a:avLst/>
          </a:prstGeom>
        </p:spPr>
        <p:txBody>
          <a:bodyPr anchorCtr="0" anchor="t" bIns="91425" lIns="91425" spcFirstLastPara="1" rIns="91425" wrap="square" tIns="91425">
            <a:noAutofit/>
          </a:bodyPr>
          <a:lstStyle>
            <a:lvl1pPr lvl="0" rtl="0">
              <a:spcBef>
                <a:spcPts val="0"/>
              </a:spcBef>
              <a:spcAft>
                <a:spcPts val="0"/>
              </a:spcAft>
              <a:buSzPts val="22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217" name="Google Shape;217;p29"/>
          <p:cNvSpPr txBox="1"/>
          <p:nvPr>
            <p:ph idx="1" type="body"/>
          </p:nvPr>
        </p:nvSpPr>
        <p:spPr>
          <a:xfrm>
            <a:off x="457200" y="2049800"/>
            <a:ext cx="2772300" cy="2492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18" name="Google Shape;218;p29"/>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mp; text">
  <p:cSld name="SECTION_HEADER_2">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4"/>
          <p:cNvSpPr/>
          <p:nvPr/>
        </p:nvSpPr>
        <p:spPr>
          <a:xfrm>
            <a:off x="0" y="0"/>
            <a:ext cx="51765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31" name="Google Shape;31;p4"/>
          <p:cNvSpPr txBox="1"/>
          <p:nvPr>
            <p:ph hasCustomPrompt="1" type="title"/>
          </p:nvPr>
        </p:nvSpPr>
        <p:spPr>
          <a:xfrm>
            <a:off x="623400" y="836675"/>
            <a:ext cx="5409300" cy="964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5200"/>
              <a:buNone/>
              <a:defRPr sz="5200">
                <a:solidFill>
                  <a:srgbClr val="FFFFFF"/>
                </a:solidFill>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r>
              <a:t>xx%</a:t>
            </a:r>
          </a:p>
        </p:txBody>
      </p:sp>
      <p:sp>
        <p:nvSpPr>
          <p:cNvPr id="32" name="Google Shape;32;p4"/>
          <p:cNvSpPr txBox="1"/>
          <p:nvPr>
            <p:ph idx="1" type="subTitle"/>
          </p:nvPr>
        </p:nvSpPr>
        <p:spPr>
          <a:xfrm>
            <a:off x="623400" y="1570707"/>
            <a:ext cx="5098500" cy="2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33" name="Google Shape;33;p4"/>
          <p:cNvSpPr txBox="1"/>
          <p:nvPr>
            <p:ph hasCustomPrompt="1" idx="2" type="title"/>
          </p:nvPr>
        </p:nvSpPr>
        <p:spPr>
          <a:xfrm>
            <a:off x="623400" y="1984225"/>
            <a:ext cx="5409300" cy="964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5200"/>
              <a:buNone/>
              <a:defRPr sz="5200">
                <a:solidFill>
                  <a:srgbClr val="FFFFFF"/>
                </a:solidFill>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r>
              <a:t>xx%</a:t>
            </a:r>
          </a:p>
        </p:txBody>
      </p:sp>
      <p:sp>
        <p:nvSpPr>
          <p:cNvPr id="34" name="Google Shape;34;p4"/>
          <p:cNvSpPr txBox="1"/>
          <p:nvPr>
            <p:ph idx="3" type="subTitle"/>
          </p:nvPr>
        </p:nvSpPr>
        <p:spPr>
          <a:xfrm>
            <a:off x="623400" y="2718257"/>
            <a:ext cx="5098500" cy="2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35" name="Google Shape;35;p4"/>
          <p:cNvSpPr txBox="1"/>
          <p:nvPr>
            <p:ph hasCustomPrompt="1" idx="4" type="title"/>
          </p:nvPr>
        </p:nvSpPr>
        <p:spPr>
          <a:xfrm>
            <a:off x="623400" y="3169875"/>
            <a:ext cx="5409300" cy="964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5200"/>
              <a:buNone/>
              <a:defRPr sz="5200">
                <a:solidFill>
                  <a:srgbClr val="FFFFFF"/>
                </a:solidFill>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r>
              <a:t>xx%</a:t>
            </a:r>
          </a:p>
        </p:txBody>
      </p:sp>
      <p:sp>
        <p:nvSpPr>
          <p:cNvPr id="36" name="Google Shape;36;p4"/>
          <p:cNvSpPr txBox="1"/>
          <p:nvPr>
            <p:ph idx="5" type="subTitle"/>
          </p:nvPr>
        </p:nvSpPr>
        <p:spPr>
          <a:xfrm>
            <a:off x="623400" y="3903907"/>
            <a:ext cx="5098500" cy="29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rtl="0">
              <a:lnSpc>
                <a:spcPct val="100000"/>
              </a:lnSpc>
              <a:spcBef>
                <a:spcPts val="0"/>
              </a:spcBef>
              <a:spcAft>
                <a:spcPts val="0"/>
              </a:spcAft>
              <a:buClr>
                <a:srgbClr val="FFFFFF"/>
              </a:buClr>
              <a:buSzPts val="1200"/>
              <a:buNone/>
              <a:defRPr sz="1200">
                <a:solidFill>
                  <a:srgbClr val="FFFFFF"/>
                </a:solidFill>
              </a:defRPr>
            </a:lvl2pPr>
            <a:lvl3pPr lvl="2" rtl="0">
              <a:lnSpc>
                <a:spcPct val="100000"/>
              </a:lnSpc>
              <a:spcBef>
                <a:spcPts val="0"/>
              </a:spcBef>
              <a:spcAft>
                <a:spcPts val="0"/>
              </a:spcAft>
              <a:buClr>
                <a:srgbClr val="FFFFFF"/>
              </a:buClr>
              <a:buSzPts val="1200"/>
              <a:buNone/>
              <a:defRPr sz="1200">
                <a:solidFill>
                  <a:srgbClr val="FFFFFF"/>
                </a:solidFill>
              </a:defRPr>
            </a:lvl3pPr>
            <a:lvl4pPr lvl="3" rtl="0">
              <a:lnSpc>
                <a:spcPct val="100000"/>
              </a:lnSpc>
              <a:spcBef>
                <a:spcPts val="0"/>
              </a:spcBef>
              <a:spcAft>
                <a:spcPts val="0"/>
              </a:spcAft>
              <a:buClr>
                <a:srgbClr val="FFFFFF"/>
              </a:buClr>
              <a:buSzPts val="1200"/>
              <a:buNone/>
              <a:defRPr sz="1200">
                <a:solidFill>
                  <a:srgbClr val="FFFFFF"/>
                </a:solidFill>
              </a:defRPr>
            </a:lvl4pPr>
            <a:lvl5pPr lvl="4" rtl="0">
              <a:lnSpc>
                <a:spcPct val="100000"/>
              </a:lnSpc>
              <a:spcBef>
                <a:spcPts val="0"/>
              </a:spcBef>
              <a:spcAft>
                <a:spcPts val="0"/>
              </a:spcAft>
              <a:buClr>
                <a:srgbClr val="FFFFFF"/>
              </a:buClr>
              <a:buSzPts val="1200"/>
              <a:buNone/>
              <a:defRPr sz="1200">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SECTION_HEADER_2_1">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5"/>
          <p:cNvSpPr/>
          <p:nvPr/>
        </p:nvSpPr>
        <p:spPr>
          <a:xfrm>
            <a:off x="0" y="0"/>
            <a:ext cx="51765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40" name="Google Shape;40;p5"/>
          <p:cNvSpPr/>
          <p:nvPr/>
        </p:nvSpPr>
        <p:spPr>
          <a:xfrm>
            <a:off x="4572000" y="0"/>
            <a:ext cx="4572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amp; subtitle slide 1">
  <p:cSld name="SECTION_HEADER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6"/>
          <p:cNvSpPr/>
          <p:nvPr/>
        </p:nvSpPr>
        <p:spPr>
          <a:xfrm>
            <a:off x="0" y="0"/>
            <a:ext cx="51765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44" name="Google Shape;44;p6"/>
          <p:cNvSpPr txBox="1"/>
          <p:nvPr>
            <p:ph type="title"/>
          </p:nvPr>
        </p:nvSpPr>
        <p:spPr>
          <a:xfrm>
            <a:off x="938850" y="1938000"/>
            <a:ext cx="3571500" cy="5781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200"/>
              <a:buNone/>
              <a:defRPr b="1"/>
            </a:lvl1pPr>
            <a:lvl2pPr lvl="1" rtl="0" algn="r">
              <a:spcBef>
                <a:spcPts val="0"/>
              </a:spcBef>
              <a:spcAft>
                <a:spcPts val="0"/>
              </a:spcAft>
              <a:buClr>
                <a:srgbClr val="FFFFFF"/>
              </a:buClr>
              <a:buSzPts val="4000"/>
              <a:buNone/>
              <a:defRPr sz="4000">
                <a:solidFill>
                  <a:srgbClr val="FFFFFF"/>
                </a:solidFill>
              </a:defRPr>
            </a:lvl2pPr>
            <a:lvl3pPr lvl="2" rtl="0" algn="r">
              <a:spcBef>
                <a:spcPts val="0"/>
              </a:spcBef>
              <a:spcAft>
                <a:spcPts val="0"/>
              </a:spcAft>
              <a:buClr>
                <a:srgbClr val="FFFFFF"/>
              </a:buClr>
              <a:buSzPts val="4000"/>
              <a:buNone/>
              <a:defRPr sz="4000">
                <a:solidFill>
                  <a:srgbClr val="FFFFFF"/>
                </a:solidFill>
              </a:defRPr>
            </a:lvl3pPr>
            <a:lvl4pPr lvl="3" rtl="0" algn="r">
              <a:spcBef>
                <a:spcPts val="0"/>
              </a:spcBef>
              <a:spcAft>
                <a:spcPts val="0"/>
              </a:spcAft>
              <a:buClr>
                <a:srgbClr val="FFFFFF"/>
              </a:buClr>
              <a:buSzPts val="4000"/>
              <a:buNone/>
              <a:defRPr sz="4000">
                <a:solidFill>
                  <a:srgbClr val="FFFFFF"/>
                </a:solidFill>
              </a:defRPr>
            </a:lvl4pPr>
            <a:lvl5pPr lvl="4" rtl="0" algn="r">
              <a:spcBef>
                <a:spcPts val="0"/>
              </a:spcBef>
              <a:spcAft>
                <a:spcPts val="0"/>
              </a:spcAft>
              <a:buClr>
                <a:srgbClr val="FFFFFF"/>
              </a:buClr>
              <a:buSzPts val="4000"/>
              <a:buNone/>
              <a:defRPr sz="4000">
                <a:solidFill>
                  <a:srgbClr val="FFFFFF"/>
                </a:solidFill>
              </a:defRPr>
            </a:lvl5pPr>
            <a:lvl6pPr lvl="5" rtl="0" algn="r">
              <a:spcBef>
                <a:spcPts val="0"/>
              </a:spcBef>
              <a:spcAft>
                <a:spcPts val="0"/>
              </a:spcAft>
              <a:buClr>
                <a:srgbClr val="FFFFFF"/>
              </a:buClr>
              <a:buSzPts val="4000"/>
              <a:buNone/>
              <a:defRPr sz="4000">
                <a:solidFill>
                  <a:srgbClr val="FFFFFF"/>
                </a:solidFill>
              </a:defRPr>
            </a:lvl6pPr>
            <a:lvl7pPr lvl="6" rtl="0" algn="r">
              <a:spcBef>
                <a:spcPts val="0"/>
              </a:spcBef>
              <a:spcAft>
                <a:spcPts val="0"/>
              </a:spcAft>
              <a:buClr>
                <a:srgbClr val="FFFFFF"/>
              </a:buClr>
              <a:buSzPts val="4000"/>
              <a:buNone/>
              <a:defRPr sz="4000">
                <a:solidFill>
                  <a:srgbClr val="FFFFFF"/>
                </a:solidFill>
              </a:defRPr>
            </a:lvl7pPr>
            <a:lvl8pPr lvl="7" rtl="0" algn="r">
              <a:spcBef>
                <a:spcPts val="0"/>
              </a:spcBef>
              <a:spcAft>
                <a:spcPts val="0"/>
              </a:spcAft>
              <a:buClr>
                <a:srgbClr val="FFFFFF"/>
              </a:buClr>
              <a:buSzPts val="4000"/>
              <a:buNone/>
              <a:defRPr sz="4000">
                <a:solidFill>
                  <a:srgbClr val="FFFFFF"/>
                </a:solidFill>
              </a:defRPr>
            </a:lvl8pPr>
            <a:lvl9pPr lvl="8" rtl="0" algn="r">
              <a:spcBef>
                <a:spcPts val="0"/>
              </a:spcBef>
              <a:spcAft>
                <a:spcPts val="0"/>
              </a:spcAft>
              <a:buClr>
                <a:srgbClr val="FFFFFF"/>
              </a:buClr>
              <a:buSzPts val="4000"/>
              <a:buNone/>
              <a:defRPr sz="4000">
                <a:solidFill>
                  <a:srgbClr val="FFFFFF"/>
                </a:solidFill>
              </a:defRPr>
            </a:lvl9pPr>
          </a:lstStyle>
          <a:p/>
        </p:txBody>
      </p:sp>
      <p:sp>
        <p:nvSpPr>
          <p:cNvPr id="45" name="Google Shape;45;p6"/>
          <p:cNvSpPr txBox="1"/>
          <p:nvPr>
            <p:ph idx="1" type="subTitle"/>
          </p:nvPr>
        </p:nvSpPr>
        <p:spPr>
          <a:xfrm>
            <a:off x="1499850" y="2467075"/>
            <a:ext cx="3010500" cy="1086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a:lvl1pPr>
            <a:lvl2pPr lvl="1" rtl="0" algn="r">
              <a:spcBef>
                <a:spcPts val="0"/>
              </a:spcBef>
              <a:spcAft>
                <a:spcPts val="0"/>
              </a:spcAft>
              <a:buNone/>
              <a:defRPr>
                <a:solidFill>
                  <a:srgbClr val="000000"/>
                </a:solidFill>
              </a:defRPr>
            </a:lvl2pPr>
            <a:lvl3pPr lvl="2" rtl="0" algn="r">
              <a:spcBef>
                <a:spcPts val="0"/>
              </a:spcBef>
              <a:spcAft>
                <a:spcPts val="0"/>
              </a:spcAft>
              <a:buNone/>
              <a:defRPr>
                <a:solidFill>
                  <a:srgbClr val="000000"/>
                </a:solidFill>
              </a:defRPr>
            </a:lvl3pPr>
            <a:lvl4pPr lvl="3" rtl="0" algn="r">
              <a:spcBef>
                <a:spcPts val="0"/>
              </a:spcBef>
              <a:spcAft>
                <a:spcPts val="0"/>
              </a:spcAft>
              <a:buNone/>
              <a:defRPr>
                <a:solidFill>
                  <a:srgbClr val="000000"/>
                </a:solidFill>
              </a:defRPr>
            </a:lvl4pPr>
            <a:lvl5pPr lvl="4" rtl="0" algn="r">
              <a:spcBef>
                <a:spcPts val="0"/>
              </a:spcBef>
              <a:spcAft>
                <a:spcPts val="0"/>
              </a:spcAft>
              <a:buNone/>
              <a:defRPr>
                <a:solidFill>
                  <a:srgbClr val="000000"/>
                </a:solidFill>
              </a:defRPr>
            </a:lvl5pPr>
            <a:lvl6pPr lvl="5" rtl="0" algn="r">
              <a:spcBef>
                <a:spcPts val="0"/>
              </a:spcBef>
              <a:spcAft>
                <a:spcPts val="0"/>
              </a:spcAft>
              <a:buNone/>
              <a:defRPr>
                <a:solidFill>
                  <a:srgbClr val="000000"/>
                </a:solidFill>
              </a:defRPr>
            </a:lvl6pPr>
            <a:lvl7pPr lvl="6" rtl="0" algn="r">
              <a:spcBef>
                <a:spcPts val="0"/>
              </a:spcBef>
              <a:spcAft>
                <a:spcPts val="0"/>
              </a:spcAft>
              <a:buNone/>
              <a:defRPr>
                <a:solidFill>
                  <a:srgbClr val="000000"/>
                </a:solidFill>
              </a:defRPr>
            </a:lvl7pPr>
            <a:lvl8pPr lvl="7" rtl="0" algn="r">
              <a:spcBef>
                <a:spcPts val="0"/>
              </a:spcBef>
              <a:spcAft>
                <a:spcPts val="0"/>
              </a:spcAft>
              <a:buNone/>
              <a:defRPr>
                <a:solidFill>
                  <a:srgbClr val="000000"/>
                </a:solidFill>
              </a:defRPr>
            </a:lvl8pPr>
            <a:lvl9pPr lvl="8" rtl="0" algn="r">
              <a:spcBef>
                <a:spcPts val="0"/>
              </a:spcBef>
              <a:spcAft>
                <a:spcPts val="0"/>
              </a:spcAft>
              <a:buNone/>
              <a:defRPr>
                <a:solidFill>
                  <a:srgbClr val="000000"/>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amp; Image slide">
  <p:cSld name="TITLE_AND_BODY_1">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7"/>
          <p:cNvSpPr/>
          <p:nvPr/>
        </p:nvSpPr>
        <p:spPr>
          <a:xfrm>
            <a:off x="3967500" y="0"/>
            <a:ext cx="51765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type="title"/>
          </p:nvPr>
        </p:nvSpPr>
        <p:spPr>
          <a:xfrm>
            <a:off x="4585728" y="3059550"/>
            <a:ext cx="3888000" cy="72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200"/>
              <a:buNone/>
              <a:defRPr b="1">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49" name="Google Shape;49;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50" name="Google Shape;50;p7"/>
          <p:cNvSpPr txBox="1"/>
          <p:nvPr>
            <p:ph idx="1" type="subTitle"/>
          </p:nvPr>
        </p:nvSpPr>
        <p:spPr>
          <a:xfrm>
            <a:off x="5050475" y="3821800"/>
            <a:ext cx="33792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2 columns slide" type="twoColTx">
  <p:cSld name="TITLE_AND_TWO_COLUMNS">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8"/>
          <p:cNvSpPr/>
          <p:nvPr/>
        </p:nvSpPr>
        <p:spPr>
          <a:xfrm>
            <a:off x="406950" y="416250"/>
            <a:ext cx="8330100" cy="4311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54" name="Google Shape;54;p8"/>
          <p:cNvSpPr txBox="1"/>
          <p:nvPr>
            <p:ph type="title"/>
          </p:nvPr>
        </p:nvSpPr>
        <p:spPr>
          <a:xfrm>
            <a:off x="998600" y="907375"/>
            <a:ext cx="7182000" cy="52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Clr>
                <a:srgbClr val="FFFFFF"/>
              </a:buClr>
              <a:buSzPts val="2400"/>
              <a:buNone/>
              <a:defRPr>
                <a:solidFill>
                  <a:srgbClr val="FFFFFF"/>
                </a:solidFill>
              </a:defRPr>
            </a:lvl2pPr>
            <a:lvl3pPr lvl="2" rtl="0">
              <a:spcBef>
                <a:spcPts val="0"/>
              </a:spcBef>
              <a:spcAft>
                <a:spcPts val="0"/>
              </a:spcAft>
              <a:buClr>
                <a:srgbClr val="FFFFFF"/>
              </a:buClr>
              <a:buSzPts val="2400"/>
              <a:buNone/>
              <a:defRPr>
                <a:solidFill>
                  <a:srgbClr val="FFFFFF"/>
                </a:solidFill>
              </a:defRPr>
            </a:lvl3pPr>
            <a:lvl4pPr lvl="3" rtl="0">
              <a:spcBef>
                <a:spcPts val="0"/>
              </a:spcBef>
              <a:spcAft>
                <a:spcPts val="0"/>
              </a:spcAft>
              <a:buClr>
                <a:srgbClr val="FFFFFF"/>
              </a:buClr>
              <a:buSzPts val="2400"/>
              <a:buNone/>
              <a:defRPr>
                <a:solidFill>
                  <a:srgbClr val="FFFFFF"/>
                </a:solidFill>
              </a:defRPr>
            </a:lvl4pPr>
            <a:lvl5pPr lvl="4" rtl="0">
              <a:spcBef>
                <a:spcPts val="0"/>
              </a:spcBef>
              <a:spcAft>
                <a:spcPts val="0"/>
              </a:spcAft>
              <a:buClr>
                <a:srgbClr val="FFFFFF"/>
              </a:buClr>
              <a:buSzPts val="2400"/>
              <a:buNone/>
              <a:defRPr>
                <a:solidFill>
                  <a:srgbClr val="FFFFFF"/>
                </a:solidFill>
              </a:defRPr>
            </a:lvl5pPr>
            <a:lvl6pPr lvl="5" rtl="0">
              <a:spcBef>
                <a:spcPts val="0"/>
              </a:spcBef>
              <a:spcAft>
                <a:spcPts val="0"/>
              </a:spcAft>
              <a:buClr>
                <a:srgbClr val="FFFFFF"/>
              </a:buClr>
              <a:buSzPts val="2400"/>
              <a:buNone/>
              <a:defRPr>
                <a:solidFill>
                  <a:srgbClr val="FFFFFF"/>
                </a:solidFill>
              </a:defRPr>
            </a:lvl6pPr>
            <a:lvl7pPr lvl="6" rtl="0">
              <a:spcBef>
                <a:spcPts val="0"/>
              </a:spcBef>
              <a:spcAft>
                <a:spcPts val="0"/>
              </a:spcAft>
              <a:buClr>
                <a:srgbClr val="FFFFFF"/>
              </a:buClr>
              <a:buSzPts val="2400"/>
              <a:buNone/>
              <a:defRPr>
                <a:solidFill>
                  <a:srgbClr val="FFFFFF"/>
                </a:solidFill>
              </a:defRPr>
            </a:lvl7pPr>
            <a:lvl8pPr lvl="7" rtl="0">
              <a:spcBef>
                <a:spcPts val="0"/>
              </a:spcBef>
              <a:spcAft>
                <a:spcPts val="0"/>
              </a:spcAft>
              <a:buClr>
                <a:srgbClr val="FFFFFF"/>
              </a:buClr>
              <a:buSzPts val="2400"/>
              <a:buNone/>
              <a:defRPr>
                <a:solidFill>
                  <a:srgbClr val="FFFFFF"/>
                </a:solidFill>
              </a:defRPr>
            </a:lvl8pPr>
            <a:lvl9pPr lvl="8" rtl="0">
              <a:spcBef>
                <a:spcPts val="0"/>
              </a:spcBef>
              <a:spcAft>
                <a:spcPts val="0"/>
              </a:spcAft>
              <a:buClr>
                <a:srgbClr val="FFFFFF"/>
              </a:buClr>
              <a:buSzPts val="2400"/>
              <a:buNone/>
              <a:defRPr>
                <a:solidFill>
                  <a:srgbClr val="FFFFFF"/>
                </a:solidFill>
              </a:defRPr>
            </a:lvl9pPr>
          </a:lstStyle>
          <a:p/>
        </p:txBody>
      </p:sp>
      <p:sp>
        <p:nvSpPr>
          <p:cNvPr id="55" name="Google Shape;55;p8"/>
          <p:cNvSpPr txBox="1"/>
          <p:nvPr>
            <p:ph idx="2" type="title"/>
          </p:nvPr>
        </p:nvSpPr>
        <p:spPr>
          <a:xfrm>
            <a:off x="1472875" y="1388700"/>
            <a:ext cx="2515800" cy="72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800"/>
              <a:buNone/>
              <a:defRPr b="1" sz="1800">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6" name="Google Shape;56;p8"/>
          <p:cNvSpPr txBox="1"/>
          <p:nvPr>
            <p:ph idx="1" type="subTitle"/>
          </p:nvPr>
        </p:nvSpPr>
        <p:spPr>
          <a:xfrm>
            <a:off x="1472874" y="2006075"/>
            <a:ext cx="25158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
        <p:nvSpPr>
          <p:cNvPr id="57" name="Google Shape;57;p8"/>
          <p:cNvSpPr txBox="1"/>
          <p:nvPr>
            <p:ph idx="3" type="title"/>
          </p:nvPr>
        </p:nvSpPr>
        <p:spPr>
          <a:xfrm>
            <a:off x="5155325" y="1388700"/>
            <a:ext cx="2515800" cy="72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800"/>
              <a:buNone/>
              <a:defRPr b="1" sz="1800">
                <a:solidFill>
                  <a:srgbClr val="FFFFFF"/>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8" name="Google Shape;58;p8"/>
          <p:cNvSpPr txBox="1"/>
          <p:nvPr>
            <p:ph idx="4" type="subTitle"/>
          </p:nvPr>
        </p:nvSpPr>
        <p:spPr>
          <a:xfrm>
            <a:off x="5155324" y="2006075"/>
            <a:ext cx="25158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3 columns slide">
  <p:cSld name="TITLE_AND_TWO_COLUMNS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9"/>
          <p:cNvSpPr/>
          <p:nvPr/>
        </p:nvSpPr>
        <p:spPr>
          <a:xfrm>
            <a:off x="0" y="1771575"/>
            <a:ext cx="9144000" cy="337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62" name="Google Shape;62;p9"/>
          <p:cNvSpPr txBox="1"/>
          <p:nvPr>
            <p:ph idx="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63" name="Google Shape;63;p9"/>
          <p:cNvSpPr txBox="1"/>
          <p:nvPr>
            <p:ph type="title"/>
          </p:nvPr>
        </p:nvSpPr>
        <p:spPr>
          <a:xfrm>
            <a:off x="176800" y="2101000"/>
            <a:ext cx="87666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Clr>
                <a:srgbClr val="000000"/>
              </a:buClr>
              <a:buSzPts val="2400"/>
              <a:buNone/>
              <a:defRPr>
                <a:solidFill>
                  <a:srgbClr val="000000"/>
                </a:solidFill>
              </a:defRPr>
            </a:lvl2pPr>
            <a:lvl3pPr lvl="2" rtl="0">
              <a:spcBef>
                <a:spcPts val="0"/>
              </a:spcBef>
              <a:spcAft>
                <a:spcPts val="0"/>
              </a:spcAft>
              <a:buClr>
                <a:srgbClr val="000000"/>
              </a:buClr>
              <a:buSzPts val="2400"/>
              <a:buNone/>
              <a:defRPr>
                <a:solidFill>
                  <a:srgbClr val="000000"/>
                </a:solidFill>
              </a:defRPr>
            </a:lvl3pPr>
            <a:lvl4pPr lvl="3" rtl="0">
              <a:spcBef>
                <a:spcPts val="0"/>
              </a:spcBef>
              <a:spcAft>
                <a:spcPts val="0"/>
              </a:spcAft>
              <a:buClr>
                <a:srgbClr val="000000"/>
              </a:buClr>
              <a:buSzPts val="2400"/>
              <a:buNone/>
              <a:defRPr>
                <a:solidFill>
                  <a:srgbClr val="000000"/>
                </a:solidFill>
              </a:defRPr>
            </a:lvl4pPr>
            <a:lvl5pPr lvl="4" rtl="0">
              <a:spcBef>
                <a:spcPts val="0"/>
              </a:spcBef>
              <a:spcAft>
                <a:spcPts val="0"/>
              </a:spcAft>
              <a:buClr>
                <a:srgbClr val="000000"/>
              </a:buClr>
              <a:buSzPts val="2400"/>
              <a:buNone/>
              <a:defRPr>
                <a:solidFill>
                  <a:srgbClr val="000000"/>
                </a:solidFill>
              </a:defRPr>
            </a:lvl5pPr>
            <a:lvl6pPr lvl="5" rtl="0">
              <a:spcBef>
                <a:spcPts val="0"/>
              </a:spcBef>
              <a:spcAft>
                <a:spcPts val="0"/>
              </a:spcAft>
              <a:buClr>
                <a:srgbClr val="000000"/>
              </a:buClr>
              <a:buSzPts val="2400"/>
              <a:buNone/>
              <a:defRPr>
                <a:solidFill>
                  <a:srgbClr val="000000"/>
                </a:solidFill>
              </a:defRPr>
            </a:lvl6pPr>
            <a:lvl7pPr lvl="6" rtl="0">
              <a:spcBef>
                <a:spcPts val="0"/>
              </a:spcBef>
              <a:spcAft>
                <a:spcPts val="0"/>
              </a:spcAft>
              <a:buClr>
                <a:srgbClr val="000000"/>
              </a:buClr>
              <a:buSzPts val="2400"/>
              <a:buNone/>
              <a:defRPr>
                <a:solidFill>
                  <a:srgbClr val="000000"/>
                </a:solidFill>
              </a:defRPr>
            </a:lvl7pPr>
            <a:lvl8pPr lvl="7" rtl="0">
              <a:spcBef>
                <a:spcPts val="0"/>
              </a:spcBef>
              <a:spcAft>
                <a:spcPts val="0"/>
              </a:spcAft>
              <a:buClr>
                <a:srgbClr val="000000"/>
              </a:buClr>
              <a:buSzPts val="2400"/>
              <a:buNone/>
              <a:defRPr>
                <a:solidFill>
                  <a:srgbClr val="000000"/>
                </a:solidFill>
              </a:defRPr>
            </a:lvl8pPr>
            <a:lvl9pPr lvl="8" rtl="0">
              <a:spcBef>
                <a:spcPts val="0"/>
              </a:spcBef>
              <a:spcAft>
                <a:spcPts val="0"/>
              </a:spcAft>
              <a:buClr>
                <a:srgbClr val="000000"/>
              </a:buClr>
              <a:buSzPts val="2400"/>
              <a:buNone/>
              <a:defRPr>
                <a:solidFill>
                  <a:srgbClr val="000000"/>
                </a:solidFill>
              </a:defRPr>
            </a:lvl9pPr>
          </a:lstStyle>
          <a:p/>
        </p:txBody>
      </p:sp>
      <p:sp>
        <p:nvSpPr>
          <p:cNvPr id="64" name="Google Shape;64;p9"/>
          <p:cNvSpPr txBox="1"/>
          <p:nvPr>
            <p:ph idx="3" type="title"/>
          </p:nvPr>
        </p:nvSpPr>
        <p:spPr>
          <a:xfrm>
            <a:off x="1007147" y="2564775"/>
            <a:ext cx="2634900" cy="72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5" name="Google Shape;65;p9"/>
          <p:cNvSpPr txBox="1"/>
          <p:nvPr>
            <p:ph idx="1" type="subTitle"/>
          </p:nvPr>
        </p:nvSpPr>
        <p:spPr>
          <a:xfrm>
            <a:off x="1007150" y="3182150"/>
            <a:ext cx="23244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
        <p:nvSpPr>
          <p:cNvPr id="66" name="Google Shape;66;p9"/>
          <p:cNvSpPr txBox="1"/>
          <p:nvPr>
            <p:ph idx="4" type="title"/>
          </p:nvPr>
        </p:nvSpPr>
        <p:spPr>
          <a:xfrm>
            <a:off x="3675147" y="2564775"/>
            <a:ext cx="2634900" cy="72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7" name="Google Shape;67;p9"/>
          <p:cNvSpPr txBox="1"/>
          <p:nvPr>
            <p:ph idx="5" type="subTitle"/>
          </p:nvPr>
        </p:nvSpPr>
        <p:spPr>
          <a:xfrm>
            <a:off x="3675150" y="3182150"/>
            <a:ext cx="23244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
        <p:nvSpPr>
          <p:cNvPr id="68" name="Google Shape;68;p9"/>
          <p:cNvSpPr txBox="1"/>
          <p:nvPr>
            <p:ph idx="6" type="title"/>
          </p:nvPr>
        </p:nvSpPr>
        <p:spPr>
          <a:xfrm>
            <a:off x="6343147" y="2564775"/>
            <a:ext cx="2634900" cy="721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600"/>
              <a:buNone/>
              <a:defRPr b="1" sz="1600">
                <a:solidFill>
                  <a:srgbClr val="FFFFFF"/>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69" name="Google Shape;69;p9"/>
          <p:cNvSpPr txBox="1"/>
          <p:nvPr>
            <p:ph idx="7" type="subTitle"/>
          </p:nvPr>
        </p:nvSpPr>
        <p:spPr>
          <a:xfrm>
            <a:off x="6343150" y="3182150"/>
            <a:ext cx="23244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Tree>
  </p:cSld>
  <p:clrMapOvr>
    <a:masterClrMapping/>
  </p:clrMapOvr>
  <p:extLst>
    <p:ext uri="{DCECCB84-F9BA-43D5-87BE-67443E8EF086}">
      <p15:sldGuideLst>
        <p15:guide id="1" orient="horz" pos="111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mp; subtitle" type="titleOnly">
  <p:cSld name="TITLE_ONLY">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0"/>
          <p:cNvSpPr/>
          <p:nvPr/>
        </p:nvSpPr>
        <p:spPr>
          <a:xfrm>
            <a:off x="406950" y="416250"/>
            <a:ext cx="8330100" cy="4311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
        <p:nvSpPr>
          <p:cNvPr id="73" name="Google Shape;73;p10"/>
          <p:cNvSpPr txBox="1"/>
          <p:nvPr>
            <p:ph type="title"/>
          </p:nvPr>
        </p:nvSpPr>
        <p:spPr>
          <a:xfrm>
            <a:off x="1962025" y="1270275"/>
            <a:ext cx="3477900" cy="482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200"/>
              <a:buNone/>
              <a:defRPr b="1">
                <a:solidFill>
                  <a:srgbClr val="FFFFFF"/>
                </a:solidFill>
              </a:defRPr>
            </a:lvl1pPr>
            <a:lvl2pPr lvl="1" rtl="0">
              <a:spcBef>
                <a:spcPts val="0"/>
              </a:spcBef>
              <a:spcAft>
                <a:spcPts val="0"/>
              </a:spcAft>
              <a:buClr>
                <a:srgbClr val="EFD67E"/>
              </a:buClr>
              <a:buSzPts val="2400"/>
              <a:buNone/>
              <a:defRPr>
                <a:solidFill>
                  <a:srgbClr val="EFD67E"/>
                </a:solidFill>
              </a:defRPr>
            </a:lvl2pPr>
            <a:lvl3pPr lvl="2" rtl="0">
              <a:spcBef>
                <a:spcPts val="0"/>
              </a:spcBef>
              <a:spcAft>
                <a:spcPts val="0"/>
              </a:spcAft>
              <a:buClr>
                <a:srgbClr val="EFD67E"/>
              </a:buClr>
              <a:buSzPts val="2400"/>
              <a:buNone/>
              <a:defRPr>
                <a:solidFill>
                  <a:srgbClr val="EFD67E"/>
                </a:solidFill>
              </a:defRPr>
            </a:lvl3pPr>
            <a:lvl4pPr lvl="3" rtl="0">
              <a:spcBef>
                <a:spcPts val="0"/>
              </a:spcBef>
              <a:spcAft>
                <a:spcPts val="0"/>
              </a:spcAft>
              <a:buClr>
                <a:srgbClr val="EFD67E"/>
              </a:buClr>
              <a:buSzPts val="2400"/>
              <a:buNone/>
              <a:defRPr>
                <a:solidFill>
                  <a:srgbClr val="EFD67E"/>
                </a:solidFill>
              </a:defRPr>
            </a:lvl4pPr>
            <a:lvl5pPr lvl="4" rtl="0">
              <a:spcBef>
                <a:spcPts val="0"/>
              </a:spcBef>
              <a:spcAft>
                <a:spcPts val="0"/>
              </a:spcAft>
              <a:buClr>
                <a:srgbClr val="EFD67E"/>
              </a:buClr>
              <a:buSzPts val="2400"/>
              <a:buNone/>
              <a:defRPr>
                <a:solidFill>
                  <a:srgbClr val="EFD67E"/>
                </a:solidFill>
              </a:defRPr>
            </a:lvl5pPr>
            <a:lvl6pPr lvl="5" rtl="0">
              <a:spcBef>
                <a:spcPts val="0"/>
              </a:spcBef>
              <a:spcAft>
                <a:spcPts val="0"/>
              </a:spcAft>
              <a:buClr>
                <a:srgbClr val="EFD67E"/>
              </a:buClr>
              <a:buSzPts val="2400"/>
              <a:buNone/>
              <a:defRPr>
                <a:solidFill>
                  <a:srgbClr val="EFD67E"/>
                </a:solidFill>
              </a:defRPr>
            </a:lvl6pPr>
            <a:lvl7pPr lvl="6" rtl="0">
              <a:spcBef>
                <a:spcPts val="0"/>
              </a:spcBef>
              <a:spcAft>
                <a:spcPts val="0"/>
              </a:spcAft>
              <a:buClr>
                <a:srgbClr val="EFD67E"/>
              </a:buClr>
              <a:buSzPts val="2400"/>
              <a:buNone/>
              <a:defRPr>
                <a:solidFill>
                  <a:srgbClr val="EFD67E"/>
                </a:solidFill>
              </a:defRPr>
            </a:lvl7pPr>
            <a:lvl8pPr lvl="7" rtl="0">
              <a:spcBef>
                <a:spcPts val="0"/>
              </a:spcBef>
              <a:spcAft>
                <a:spcPts val="0"/>
              </a:spcAft>
              <a:buClr>
                <a:srgbClr val="EFD67E"/>
              </a:buClr>
              <a:buSzPts val="2400"/>
              <a:buNone/>
              <a:defRPr>
                <a:solidFill>
                  <a:srgbClr val="EFD67E"/>
                </a:solidFill>
              </a:defRPr>
            </a:lvl8pPr>
            <a:lvl9pPr lvl="8" rtl="0">
              <a:spcBef>
                <a:spcPts val="0"/>
              </a:spcBef>
              <a:spcAft>
                <a:spcPts val="0"/>
              </a:spcAft>
              <a:buClr>
                <a:srgbClr val="EFD67E"/>
              </a:buClr>
              <a:buSzPts val="2400"/>
              <a:buNone/>
              <a:defRPr>
                <a:solidFill>
                  <a:srgbClr val="EFD67E"/>
                </a:solidFill>
              </a:defRPr>
            </a:lvl9pPr>
          </a:lstStyle>
          <a:p/>
        </p:txBody>
      </p:sp>
      <p:sp>
        <p:nvSpPr>
          <p:cNvPr id="74" name="Google Shape;74;p10"/>
          <p:cNvSpPr txBox="1"/>
          <p:nvPr>
            <p:ph idx="1" type="subTitle"/>
          </p:nvPr>
        </p:nvSpPr>
        <p:spPr>
          <a:xfrm>
            <a:off x="1962021" y="3354307"/>
            <a:ext cx="3352800" cy="281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100"/>
              <a:buNone/>
              <a:defRPr sz="1100">
                <a:solidFill>
                  <a:srgbClr val="FFFFFF"/>
                </a:solidFill>
              </a:defRPr>
            </a:lvl2pPr>
            <a:lvl3pPr lvl="2" rtl="0">
              <a:lnSpc>
                <a:spcPct val="100000"/>
              </a:lnSpc>
              <a:spcBef>
                <a:spcPts val="0"/>
              </a:spcBef>
              <a:spcAft>
                <a:spcPts val="0"/>
              </a:spcAft>
              <a:buClr>
                <a:srgbClr val="FFFFFF"/>
              </a:buClr>
              <a:buSzPts val="1100"/>
              <a:buNone/>
              <a:defRPr sz="1100">
                <a:solidFill>
                  <a:srgbClr val="FFFFFF"/>
                </a:solidFill>
              </a:defRPr>
            </a:lvl3pPr>
            <a:lvl4pPr lvl="3" rtl="0">
              <a:lnSpc>
                <a:spcPct val="100000"/>
              </a:lnSpc>
              <a:spcBef>
                <a:spcPts val="0"/>
              </a:spcBef>
              <a:spcAft>
                <a:spcPts val="0"/>
              </a:spcAft>
              <a:buClr>
                <a:srgbClr val="FFFFFF"/>
              </a:buClr>
              <a:buSzPts val="1100"/>
              <a:buNone/>
              <a:defRPr sz="1100">
                <a:solidFill>
                  <a:srgbClr val="FFFFFF"/>
                </a:solidFill>
              </a:defRPr>
            </a:lvl4pPr>
            <a:lvl5pPr lvl="4" rtl="0">
              <a:lnSpc>
                <a:spcPct val="100000"/>
              </a:lnSpc>
              <a:spcBef>
                <a:spcPts val="0"/>
              </a:spcBef>
              <a:spcAft>
                <a:spcPts val="0"/>
              </a:spcAft>
              <a:buClr>
                <a:srgbClr val="FFFFFF"/>
              </a:buClr>
              <a:buSzPts val="1100"/>
              <a:buNone/>
              <a:defRPr sz="1100">
                <a:solidFill>
                  <a:srgbClr val="FFFFFF"/>
                </a:solidFill>
              </a:defRPr>
            </a:lvl5pPr>
            <a:lvl6pPr lvl="5" rtl="0">
              <a:lnSpc>
                <a:spcPct val="100000"/>
              </a:lnSpc>
              <a:spcBef>
                <a:spcPts val="0"/>
              </a:spcBef>
              <a:spcAft>
                <a:spcPts val="0"/>
              </a:spcAft>
              <a:buClr>
                <a:srgbClr val="FFFFFF"/>
              </a:buClr>
              <a:buSzPts val="1100"/>
              <a:buNone/>
              <a:defRPr sz="1100">
                <a:solidFill>
                  <a:srgbClr val="FFFFFF"/>
                </a:solidFill>
              </a:defRPr>
            </a:lvl6pPr>
            <a:lvl7pPr lvl="6" rtl="0">
              <a:lnSpc>
                <a:spcPct val="100000"/>
              </a:lnSpc>
              <a:spcBef>
                <a:spcPts val="0"/>
              </a:spcBef>
              <a:spcAft>
                <a:spcPts val="0"/>
              </a:spcAft>
              <a:buClr>
                <a:srgbClr val="FFFFFF"/>
              </a:buClr>
              <a:buSzPts val="1100"/>
              <a:buNone/>
              <a:defRPr sz="1100">
                <a:solidFill>
                  <a:srgbClr val="FFFFFF"/>
                </a:solidFill>
              </a:defRPr>
            </a:lvl7pPr>
            <a:lvl8pPr lvl="7" rtl="0">
              <a:lnSpc>
                <a:spcPct val="100000"/>
              </a:lnSpc>
              <a:spcBef>
                <a:spcPts val="0"/>
              </a:spcBef>
              <a:spcAft>
                <a:spcPts val="0"/>
              </a:spcAft>
              <a:buClr>
                <a:srgbClr val="FFFFFF"/>
              </a:buClr>
              <a:buSzPts val="1100"/>
              <a:buNone/>
              <a:defRPr sz="1100">
                <a:solidFill>
                  <a:srgbClr val="FFFFFF"/>
                </a:solidFill>
              </a:defRPr>
            </a:lvl8pPr>
            <a:lvl9pPr lvl="8" rtl="0">
              <a:lnSpc>
                <a:spcPct val="100000"/>
              </a:lnSpc>
              <a:spcBef>
                <a:spcPts val="0"/>
              </a:spcBef>
              <a:spcAft>
                <a:spcPts val="0"/>
              </a:spcAft>
              <a:buClr>
                <a:srgbClr val="FFFFFF"/>
              </a:buClr>
              <a:buSzPts val="1100"/>
              <a:buNone/>
              <a:defRPr sz="11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200"/>
              <a:buFont typeface="Ubuntu"/>
              <a:buNone/>
              <a:defRPr b="1" sz="2200">
                <a:solidFill>
                  <a:srgbClr val="FFFFFF"/>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D9D9D9"/>
              </a:buClr>
              <a:buSzPts val="1200"/>
              <a:buFont typeface="Roboto Mono Light"/>
              <a:buChar char="●"/>
              <a:defRPr sz="1200">
                <a:solidFill>
                  <a:srgbClr val="D9D9D9"/>
                </a:solidFill>
                <a:latin typeface="Roboto Mono Light"/>
                <a:ea typeface="Roboto Mono Light"/>
                <a:cs typeface="Roboto Mono Light"/>
                <a:sym typeface="Roboto Mono Light"/>
              </a:defRPr>
            </a:lvl1pPr>
            <a:lvl2pPr indent="-304800" lvl="1" marL="914400" rtl="0">
              <a:lnSpc>
                <a:spcPct val="100000"/>
              </a:lnSpc>
              <a:spcBef>
                <a:spcPts val="0"/>
              </a:spcBef>
              <a:spcAft>
                <a:spcPts val="0"/>
              </a:spcAft>
              <a:buClr>
                <a:srgbClr val="D9D9D9"/>
              </a:buClr>
              <a:buSzPts val="1200"/>
              <a:buFont typeface="Roboto Mono Light"/>
              <a:buChar char="○"/>
              <a:defRPr sz="1200">
                <a:solidFill>
                  <a:srgbClr val="D9D9D9"/>
                </a:solidFill>
                <a:latin typeface="Roboto Mono Light"/>
                <a:ea typeface="Roboto Mono Light"/>
                <a:cs typeface="Roboto Mono Light"/>
                <a:sym typeface="Roboto Mono Light"/>
              </a:defRPr>
            </a:lvl2pPr>
            <a:lvl3pPr indent="-298450" lvl="2" marL="1371600" rtl="0">
              <a:lnSpc>
                <a:spcPct val="100000"/>
              </a:lnSpc>
              <a:spcBef>
                <a:spcPts val="0"/>
              </a:spcBef>
              <a:spcAft>
                <a:spcPts val="0"/>
              </a:spcAft>
              <a:buClr>
                <a:srgbClr val="D9D9D9"/>
              </a:buClr>
              <a:buSzPts val="1100"/>
              <a:buFont typeface="Roboto Mono Light"/>
              <a:buChar char="■"/>
              <a:defRPr sz="1100">
                <a:solidFill>
                  <a:srgbClr val="D9D9D9"/>
                </a:solidFill>
                <a:latin typeface="Roboto Mono Light"/>
                <a:ea typeface="Roboto Mono Light"/>
                <a:cs typeface="Roboto Mono Light"/>
                <a:sym typeface="Roboto Mono Light"/>
              </a:defRPr>
            </a:lvl3pPr>
            <a:lvl4pPr indent="-298450" lvl="3" marL="1828800" rtl="0">
              <a:lnSpc>
                <a:spcPct val="100000"/>
              </a:lnSpc>
              <a:spcBef>
                <a:spcPts val="0"/>
              </a:spcBef>
              <a:spcAft>
                <a:spcPts val="0"/>
              </a:spcAft>
              <a:buClr>
                <a:srgbClr val="D9D9D9"/>
              </a:buClr>
              <a:buSzPts val="1100"/>
              <a:buFont typeface="Roboto Mono Light"/>
              <a:buChar char="●"/>
              <a:defRPr sz="1100">
                <a:solidFill>
                  <a:srgbClr val="D9D9D9"/>
                </a:solidFill>
                <a:latin typeface="Roboto Mono Light"/>
                <a:ea typeface="Roboto Mono Light"/>
                <a:cs typeface="Roboto Mono Light"/>
                <a:sym typeface="Roboto Mono Light"/>
              </a:defRPr>
            </a:lvl4pPr>
            <a:lvl5pPr indent="-292100" lvl="4" marL="2286000" rtl="0">
              <a:lnSpc>
                <a:spcPct val="100000"/>
              </a:lnSpc>
              <a:spcBef>
                <a:spcPts val="0"/>
              </a:spcBef>
              <a:spcAft>
                <a:spcPts val="0"/>
              </a:spcAft>
              <a:buClr>
                <a:srgbClr val="D9D9D9"/>
              </a:buClr>
              <a:buSzPts val="1000"/>
              <a:buFont typeface="Roboto Mono Light"/>
              <a:buChar char="○"/>
              <a:defRPr sz="1000">
                <a:solidFill>
                  <a:srgbClr val="D9D9D9"/>
                </a:solidFill>
                <a:latin typeface="Roboto Mono Light"/>
                <a:ea typeface="Roboto Mono Light"/>
                <a:cs typeface="Roboto Mono Light"/>
                <a:sym typeface="Roboto Mono Light"/>
              </a:defRPr>
            </a:lvl5pPr>
            <a:lvl6pPr indent="-292100" lvl="5" marL="2743200" rtl="0">
              <a:lnSpc>
                <a:spcPct val="100000"/>
              </a:lnSpc>
              <a:spcBef>
                <a:spcPts val="0"/>
              </a:spcBef>
              <a:spcAft>
                <a:spcPts val="0"/>
              </a:spcAft>
              <a:buClr>
                <a:srgbClr val="D9D9D9"/>
              </a:buClr>
              <a:buSzPts val="1000"/>
              <a:buFont typeface="Roboto Mono Light"/>
              <a:buChar char="■"/>
              <a:defRPr sz="1000">
                <a:solidFill>
                  <a:srgbClr val="D9D9D9"/>
                </a:solidFill>
                <a:latin typeface="Roboto Mono Light"/>
                <a:ea typeface="Roboto Mono Light"/>
                <a:cs typeface="Roboto Mono Light"/>
                <a:sym typeface="Roboto Mono Light"/>
              </a:defRPr>
            </a:lvl6pPr>
            <a:lvl7pPr indent="-285750" lvl="6" marL="3200400" rtl="0">
              <a:lnSpc>
                <a:spcPct val="100000"/>
              </a:lnSpc>
              <a:spcBef>
                <a:spcPts val="0"/>
              </a:spcBef>
              <a:spcAft>
                <a:spcPts val="0"/>
              </a:spcAft>
              <a:buClr>
                <a:srgbClr val="D9D9D9"/>
              </a:buClr>
              <a:buSzPts val="900"/>
              <a:buFont typeface="Roboto Mono Light"/>
              <a:buChar char="●"/>
              <a:defRPr sz="900">
                <a:solidFill>
                  <a:srgbClr val="D9D9D9"/>
                </a:solidFill>
                <a:latin typeface="Roboto Mono Light"/>
                <a:ea typeface="Roboto Mono Light"/>
                <a:cs typeface="Roboto Mono Light"/>
                <a:sym typeface="Roboto Mono Light"/>
              </a:defRPr>
            </a:lvl7pPr>
            <a:lvl8pPr indent="-285750" lvl="7" marL="3657600" rtl="0">
              <a:lnSpc>
                <a:spcPct val="100000"/>
              </a:lnSpc>
              <a:spcBef>
                <a:spcPts val="0"/>
              </a:spcBef>
              <a:spcAft>
                <a:spcPts val="0"/>
              </a:spcAft>
              <a:buClr>
                <a:srgbClr val="D9D9D9"/>
              </a:buClr>
              <a:buSzPts val="900"/>
              <a:buFont typeface="Roboto Mono Light"/>
              <a:buChar char="○"/>
              <a:defRPr sz="900">
                <a:solidFill>
                  <a:srgbClr val="D9D9D9"/>
                </a:solidFill>
                <a:latin typeface="Roboto Mono Light"/>
                <a:ea typeface="Roboto Mono Light"/>
                <a:cs typeface="Roboto Mono Light"/>
                <a:sym typeface="Roboto Mono Light"/>
              </a:defRPr>
            </a:lvl8pPr>
            <a:lvl9pPr indent="-279400" lvl="8" marL="4114800" rtl="0">
              <a:lnSpc>
                <a:spcPct val="100000"/>
              </a:lnSpc>
              <a:spcBef>
                <a:spcPts val="0"/>
              </a:spcBef>
              <a:spcAft>
                <a:spcPts val="0"/>
              </a:spcAft>
              <a:buClr>
                <a:srgbClr val="D9D9D9"/>
              </a:buClr>
              <a:buSzPts val="800"/>
              <a:buFont typeface="Roboto Mono Light"/>
              <a:buChar char="■"/>
              <a:defRPr sz="800">
                <a:solidFill>
                  <a:srgbClr val="D9D9D9"/>
                </a:solidFill>
                <a:latin typeface="Roboto Mono Light"/>
                <a:ea typeface="Roboto Mono Light"/>
                <a:cs typeface="Roboto Mono Light"/>
                <a:sym typeface="Roboto Mono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ieeexplore.ieee.org/document/7408462" TargetMode="External"/><Relationship Id="rId4" Type="http://schemas.openxmlformats.org/officeDocument/2006/relationships/hyperlink" Target="https://ieeexplore.ieee.org/abstract/document/1017616" TargetMode="External"/><Relationship Id="rId9" Type="http://schemas.openxmlformats.org/officeDocument/2006/relationships/hyperlink" Target="https://www.geeksforgeeks.org/k-centers-problem-set-1-greedy-approximate-algorithm/" TargetMode="External"/><Relationship Id="rId5" Type="http://schemas.openxmlformats.org/officeDocument/2006/relationships/hyperlink" Target="https://ieeexplore.ieee.org/document/7367406" TargetMode="External"/><Relationship Id="rId6" Type="http://schemas.openxmlformats.org/officeDocument/2006/relationships/hyperlink" Target="https://ieeexplore.ieee.org/document/143543/authors#authors" TargetMode="External"/><Relationship Id="rId7" Type="http://schemas.openxmlformats.org/officeDocument/2006/relationships/hyperlink" Target="https://ieeexplore.ieee.org/author/38165586700" TargetMode="External"/><Relationship Id="rId8" Type="http://schemas.openxmlformats.org/officeDocument/2006/relationships/hyperlink" Target="https://ieeexplore.ieee.org/author/37613264400" TargetMode="External"/><Relationship Id="rId10" Type="http://schemas.openxmlformats.org/officeDocument/2006/relationships/hyperlink" Target="https://en.wikipedia.org/wiki/Metric_k-cente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hyperlink" Target="https://en.wikipedia.org/wiki/NP-hardness" TargetMode="External"/><Relationship Id="rId4" Type="http://schemas.openxmlformats.org/officeDocument/2006/relationships/hyperlink" Target="https://en.wikipedia.org/wiki/Computer_science" TargetMode="External"/><Relationship Id="rId5" Type="http://schemas.openxmlformats.org/officeDocument/2006/relationships/hyperlink" Target="https://en.wikipedia.org/wiki/Facility_location_problem" TargetMode="External"/><Relationship Id="rId6" Type="http://schemas.openxmlformats.org/officeDocument/2006/relationships/hyperlink" Target="https://en.wikipedia.org/wiki/Cluster_analysi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0"/>
          <p:cNvSpPr txBox="1"/>
          <p:nvPr>
            <p:ph type="title"/>
          </p:nvPr>
        </p:nvSpPr>
        <p:spPr>
          <a:xfrm>
            <a:off x="981000" y="772950"/>
            <a:ext cx="7182000" cy="2101800"/>
          </a:xfrm>
          <a:prstGeom prst="rect">
            <a:avLst/>
          </a:prstGeom>
          <a:effectLst>
            <a:outerShdw blurRad="114300" rotWithShape="0" algn="bl" dist="19050">
              <a:srgbClr val="FFFFFF">
                <a:alpha val="83000"/>
              </a:srgbClr>
            </a:outerShdw>
            <a:reflection blurRad="0" dir="0" dist="0" endA="0" endPos="30000" fadeDir="5400012" kx="0" rotWithShape="0" algn="bl" stA="85000" stPos="0" sy="-100000" ky="0"/>
          </a:effectLst>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Times New Roman"/>
                <a:ea typeface="Times New Roman"/>
                <a:cs typeface="Times New Roman"/>
                <a:sym typeface="Times New Roman"/>
              </a:rPr>
              <a:t>DAYANANDA SAGAR UNIVERSITY</a:t>
            </a:r>
            <a:endParaRPr sz="3000">
              <a:solidFill>
                <a:srgbClr val="FFFFFF"/>
              </a:solidFill>
              <a:latin typeface="Times New Roman"/>
              <a:ea typeface="Times New Roman"/>
              <a:cs typeface="Times New Roman"/>
              <a:sym typeface="Times New Roman"/>
            </a:endParaRPr>
          </a:p>
          <a:p>
            <a:pPr indent="0" lvl="0" marL="0" rtl="0" algn="ctr">
              <a:spcBef>
                <a:spcPts val="600"/>
              </a:spcBef>
              <a:spcAft>
                <a:spcPts val="0"/>
              </a:spcAft>
              <a:buNone/>
            </a:pPr>
            <a:r>
              <a:rPr lang="en" sz="3000">
                <a:solidFill>
                  <a:srgbClr val="FFFFFF"/>
                </a:solidFill>
                <a:latin typeface="Times New Roman"/>
                <a:ea typeface="Times New Roman"/>
                <a:cs typeface="Times New Roman"/>
                <a:sym typeface="Times New Roman"/>
              </a:rPr>
              <a:t>2019-2020</a:t>
            </a:r>
            <a:endParaRPr sz="3000">
              <a:solidFill>
                <a:srgbClr val="FFFFFF"/>
              </a:solidFill>
              <a:latin typeface="Times New Roman"/>
              <a:ea typeface="Times New Roman"/>
              <a:cs typeface="Times New Roman"/>
              <a:sym typeface="Times New Roman"/>
            </a:endParaRPr>
          </a:p>
          <a:p>
            <a:pPr indent="0" lvl="0" marL="0" rtl="0" algn="ctr">
              <a:spcBef>
                <a:spcPts val="600"/>
              </a:spcBef>
              <a:spcAft>
                <a:spcPts val="0"/>
              </a:spcAft>
              <a:buNone/>
            </a:pPr>
            <a:r>
              <a:t/>
            </a:r>
            <a:endParaRPr b="1" sz="3000">
              <a:solidFill>
                <a:srgbClr val="FFFFFF"/>
              </a:solidFill>
              <a:latin typeface="Book Antiqua"/>
              <a:ea typeface="Book Antiqua"/>
              <a:cs typeface="Book Antiqua"/>
              <a:sym typeface="Book Antiqua"/>
            </a:endParaRPr>
          </a:p>
          <a:p>
            <a:pPr indent="0" lvl="0" marL="0" rtl="0" algn="ctr">
              <a:spcBef>
                <a:spcPts val="0"/>
              </a:spcBef>
              <a:spcAft>
                <a:spcPts val="0"/>
              </a:spcAft>
              <a:buNone/>
            </a:pPr>
            <a:r>
              <a:t/>
            </a:r>
            <a:endParaRPr sz="3000">
              <a:solidFill>
                <a:srgbClr val="FFFFFF"/>
              </a:solidFill>
            </a:endParaRPr>
          </a:p>
        </p:txBody>
      </p:sp>
      <p:sp>
        <p:nvSpPr>
          <p:cNvPr id="224" name="Google Shape;224;p30"/>
          <p:cNvSpPr txBox="1"/>
          <p:nvPr>
            <p:ph idx="4294967295" type="subTitle"/>
          </p:nvPr>
        </p:nvSpPr>
        <p:spPr>
          <a:xfrm>
            <a:off x="3122825" y="3395500"/>
            <a:ext cx="2974800" cy="64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Times New Roman"/>
                <a:ea typeface="Times New Roman"/>
                <a:cs typeface="Times New Roman"/>
                <a:sym typeface="Times New Roman"/>
              </a:rPr>
              <a:t> </a:t>
            </a:r>
            <a:r>
              <a:rPr lang="en" sz="3000" u="sng">
                <a:solidFill>
                  <a:srgbClr val="FFFFFF"/>
                </a:solidFill>
                <a:latin typeface="Times New Roman"/>
                <a:ea typeface="Times New Roman"/>
                <a:cs typeface="Times New Roman"/>
                <a:sym typeface="Times New Roman"/>
              </a:rPr>
              <a:t>ADA PROJECT</a:t>
            </a:r>
            <a:endParaRPr sz="3000" u="sng">
              <a:solidFill>
                <a:srgbClr val="FFFFFF"/>
              </a:solidFill>
              <a:latin typeface="Times New Roman"/>
              <a:ea typeface="Times New Roman"/>
              <a:cs typeface="Times New Roman"/>
              <a:sym typeface="Times New Roman"/>
            </a:endParaRPr>
          </a:p>
        </p:txBody>
      </p:sp>
      <p:pic>
        <p:nvPicPr>
          <p:cNvPr descr="C:\Users\SIT\Desktop\download.jpg" id="225" name="Google Shape;225;p30"/>
          <p:cNvPicPr preferRelativeResize="0"/>
          <p:nvPr/>
        </p:nvPicPr>
        <p:blipFill rotWithShape="1">
          <a:blip r:embed="rId3">
            <a:alphaModFix/>
          </a:blip>
          <a:srcRect b="0" l="15868" r="14989" t="0"/>
          <a:stretch/>
        </p:blipFill>
        <p:spPr>
          <a:xfrm>
            <a:off x="3900775" y="2168320"/>
            <a:ext cx="1342450" cy="1037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39"/>
          <p:cNvSpPr txBox="1"/>
          <p:nvPr/>
        </p:nvSpPr>
        <p:spPr>
          <a:xfrm>
            <a:off x="4953000" y="3225000"/>
            <a:ext cx="3544500" cy="19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rgbClr val="FFFFFF"/>
              </a:solidFill>
              <a:latin typeface="Times New Roman"/>
              <a:ea typeface="Times New Roman"/>
              <a:cs typeface="Times New Roman"/>
              <a:sym typeface="Times New Roman"/>
            </a:endParaRPr>
          </a:p>
        </p:txBody>
      </p:sp>
      <p:sp>
        <p:nvSpPr>
          <p:cNvPr id="279" name="Google Shape;279;p39"/>
          <p:cNvSpPr txBox="1"/>
          <p:nvPr/>
        </p:nvSpPr>
        <p:spPr>
          <a:xfrm>
            <a:off x="0" y="1787400"/>
            <a:ext cx="9144000" cy="3356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rPr lang="en" sz="2400">
                <a:solidFill>
                  <a:srgbClr val="FFFFFF"/>
                </a:solidFill>
                <a:latin typeface="Times New Roman"/>
                <a:ea typeface="Times New Roman"/>
                <a:cs typeface="Times New Roman"/>
                <a:sym typeface="Times New Roman"/>
              </a:rPr>
              <a:t>3. </a:t>
            </a:r>
            <a:r>
              <a:rPr lang="en" sz="2400" u="sng">
                <a:solidFill>
                  <a:srgbClr val="FFFFFF"/>
                </a:solidFill>
                <a:latin typeface="Times New Roman"/>
                <a:ea typeface="Times New Roman"/>
                <a:cs typeface="Times New Roman"/>
                <a:sym typeface="Times New Roman"/>
              </a:rPr>
              <a:t>System Design</a:t>
            </a:r>
            <a:endParaRPr sz="2400" u="sng">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t/>
            </a:r>
            <a:endParaRPr i="1" sz="3400" u="sng">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rPr lang="en" sz="2200">
                <a:solidFill>
                  <a:schemeClr val="lt1"/>
                </a:solidFill>
                <a:latin typeface="Times New Roman"/>
                <a:ea typeface="Times New Roman"/>
                <a:cs typeface="Times New Roman"/>
                <a:sym typeface="Times New Roman"/>
              </a:rPr>
              <a:t>3.1 Architecture/ Data   </a:t>
            </a:r>
            <a:endParaRPr sz="2200">
              <a:solidFill>
                <a:schemeClr val="lt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sz="2200">
                <a:solidFill>
                  <a:schemeClr val="lt1"/>
                </a:solidFill>
                <a:latin typeface="Times New Roman"/>
                <a:ea typeface="Times New Roman"/>
                <a:cs typeface="Times New Roman"/>
                <a:sym typeface="Times New Roman"/>
              </a:rPr>
              <a:t> Flow Diagrams</a:t>
            </a:r>
            <a:endParaRPr sz="2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i="1" sz="3400" u="sng">
              <a:solidFill>
                <a:srgbClr val="FFFFFF"/>
              </a:solidFill>
              <a:latin typeface="Times New Roman"/>
              <a:ea typeface="Times New Roman"/>
              <a:cs typeface="Times New Roman"/>
              <a:sym typeface="Times New Roman"/>
            </a:endParaRPr>
          </a:p>
        </p:txBody>
      </p:sp>
      <p:grpSp>
        <p:nvGrpSpPr>
          <p:cNvPr id="280" name="Google Shape;280;p39"/>
          <p:cNvGrpSpPr/>
          <p:nvPr/>
        </p:nvGrpSpPr>
        <p:grpSpPr>
          <a:xfrm>
            <a:off x="4083917" y="-15714"/>
            <a:ext cx="3595599" cy="5143383"/>
            <a:chOff x="887870" y="706370"/>
            <a:chExt cx="2740130" cy="3730062"/>
          </a:xfrm>
        </p:grpSpPr>
        <p:sp>
          <p:nvSpPr>
            <p:cNvPr id="281" name="Google Shape;281;p39"/>
            <p:cNvSpPr/>
            <p:nvPr/>
          </p:nvSpPr>
          <p:spPr>
            <a:xfrm>
              <a:off x="3581500" y="959825"/>
              <a:ext cx="46500" cy="877500"/>
            </a:xfrm>
            <a:prstGeom prst="rect">
              <a:avLst/>
            </a:pr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a:off x="3396025" y="886550"/>
              <a:ext cx="205200" cy="1056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a:off x="934050" y="4331500"/>
              <a:ext cx="46425" cy="60125"/>
            </a:xfrm>
            <a:custGeom>
              <a:rect b="b" l="l" r="r" t="t"/>
              <a:pathLst>
                <a:path extrusionOk="0" h="2405" w="1857">
                  <a:moveTo>
                    <a:pt x="0" y="2405"/>
                  </a:moveTo>
                  <a:lnTo>
                    <a:pt x="714" y="0"/>
                  </a:lnTo>
                  <a:lnTo>
                    <a:pt x="1857" y="1190"/>
                  </a:lnTo>
                  <a:lnTo>
                    <a:pt x="1476" y="2024"/>
                  </a:lnTo>
                  <a:close/>
                </a:path>
              </a:pathLst>
            </a:custGeom>
            <a:solidFill>
              <a:srgbClr val="818284"/>
            </a:solidFill>
            <a:ln>
              <a:noFill/>
            </a:ln>
          </p:spPr>
        </p:sp>
        <p:sp>
          <p:nvSpPr>
            <p:cNvPr id="284" name="Google Shape;284;p39"/>
            <p:cNvSpPr/>
            <p:nvPr/>
          </p:nvSpPr>
          <p:spPr>
            <a:xfrm>
              <a:off x="907850" y="4205875"/>
              <a:ext cx="239325" cy="176825"/>
            </a:xfrm>
            <a:custGeom>
              <a:rect b="b" l="l" r="r" t="t"/>
              <a:pathLst>
                <a:path extrusionOk="0" h="7073" w="9573">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285" name="Google Shape;285;p39"/>
            <p:cNvGrpSpPr/>
            <p:nvPr/>
          </p:nvGrpSpPr>
          <p:grpSpPr>
            <a:xfrm>
              <a:off x="887870" y="706370"/>
              <a:ext cx="2739956" cy="3730062"/>
              <a:chOff x="5008000" y="1238975"/>
              <a:chExt cx="2349675" cy="3198750"/>
            </a:xfrm>
          </p:grpSpPr>
          <p:sp>
            <p:nvSpPr>
              <p:cNvPr id="286" name="Google Shape;286;p39"/>
              <p:cNvSpPr/>
              <p:nvPr/>
            </p:nvSpPr>
            <p:spPr>
              <a:xfrm>
                <a:off x="5046325" y="2088050"/>
                <a:ext cx="2311350" cy="2349675"/>
              </a:xfrm>
              <a:custGeom>
                <a:rect b="b" l="l" r="r" t="t"/>
                <a:pathLst>
                  <a:path extrusionOk="0" h="93987" w="92454">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6073286" y="4266572"/>
                <a:ext cx="226819" cy="103207"/>
              </a:xfrm>
              <a:custGeom>
                <a:rect b="b" l="l" r="r" t="t"/>
                <a:pathLst>
                  <a:path extrusionOk="0" h="3245" w="7131">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5062475" y="2110250"/>
                <a:ext cx="2273025" cy="2305275"/>
              </a:xfrm>
              <a:custGeom>
                <a:rect b="b" l="l" r="r" t="t"/>
                <a:pathLst>
                  <a:path extrusionOk="0" h="92211" w="90921">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6085025" y="4276350"/>
                <a:ext cx="195650" cy="92800"/>
              </a:xfrm>
              <a:custGeom>
                <a:rect b="b" l="l" r="r" t="t"/>
                <a:pathLst>
                  <a:path extrusionOk="0" h="3712" w="7826">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5008000" y="1238975"/>
                <a:ext cx="2347675" cy="3160425"/>
              </a:xfrm>
              <a:custGeom>
                <a:rect b="b" l="l" r="r" t="t"/>
                <a:pathLst>
                  <a:path extrusionOk="0" h="126417" w="93907">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6165700" y="1325900"/>
                <a:ext cx="42375" cy="36125"/>
              </a:xfrm>
              <a:custGeom>
                <a:rect b="b" l="l" r="r" t="t"/>
                <a:pathLst>
                  <a:path extrusionOk="0" h="1445" w="1695">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5030200" y="1261150"/>
                <a:ext cx="2305300" cy="3122100"/>
              </a:xfrm>
              <a:custGeom>
                <a:rect b="b" l="l" r="r" t="t"/>
                <a:pathLst>
                  <a:path extrusionOk="0" h="124884" w="92212">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6157625" y="1321125"/>
                <a:ext cx="54475" cy="46950"/>
              </a:xfrm>
              <a:custGeom>
                <a:rect b="b" l="l" r="r" t="t"/>
                <a:pathLst>
                  <a:path extrusionOk="0" h="1878" w="2179">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39"/>
            <p:cNvSpPr/>
            <p:nvPr/>
          </p:nvSpPr>
          <p:spPr>
            <a:xfrm>
              <a:off x="2266350" y="4255925"/>
              <a:ext cx="81600" cy="95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2224675" y="4256425"/>
              <a:ext cx="81600" cy="95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6" name="Google Shape;296;p39"/>
          <p:cNvPicPr preferRelativeResize="0"/>
          <p:nvPr/>
        </p:nvPicPr>
        <p:blipFill rotWithShape="1">
          <a:blip r:embed="rId3">
            <a:alphaModFix/>
          </a:blip>
          <a:srcRect b="0" l="2846" r="23608" t="0"/>
          <a:stretch/>
        </p:blipFill>
        <p:spPr>
          <a:xfrm>
            <a:off x="4388500" y="235950"/>
            <a:ext cx="2957100" cy="458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0"/>
          <p:cNvSpPr txBox="1"/>
          <p:nvPr>
            <p:ph idx="4294967295" type="body"/>
          </p:nvPr>
        </p:nvSpPr>
        <p:spPr>
          <a:xfrm>
            <a:off x="435425" y="402250"/>
            <a:ext cx="8286600" cy="4340700"/>
          </a:xfrm>
          <a:prstGeom prst="rect">
            <a:avLst/>
          </a:prstGeom>
          <a:solidFill>
            <a:srgbClr val="FCE5CD"/>
          </a:solidFill>
        </p:spPr>
        <p:txBody>
          <a:bodyPr anchorCtr="0" anchor="t" bIns="91425" lIns="91425" spcFirstLastPara="1" rIns="91425" wrap="square" tIns="91425">
            <a:noAutofit/>
          </a:bodyPr>
          <a:lstStyle/>
          <a:p>
            <a:pPr indent="457200" lvl="0" marL="228600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457200" lvl="0" marL="2286000" rtl="0" algn="l">
              <a:spcBef>
                <a:spcPts val="0"/>
              </a:spcBef>
              <a:spcAft>
                <a:spcPts val="0"/>
              </a:spcAft>
              <a:buNone/>
            </a:pPr>
            <a:r>
              <a:rPr b="1" lang="en" sz="2200">
                <a:solidFill>
                  <a:schemeClr val="dk1"/>
                </a:solidFill>
                <a:latin typeface="Times New Roman"/>
                <a:ea typeface="Times New Roman"/>
                <a:cs typeface="Times New Roman"/>
                <a:sym typeface="Times New Roman"/>
              </a:rPr>
              <a:t>3.2 </a:t>
            </a:r>
            <a:r>
              <a:rPr b="1" lang="en" sz="2200" u="sng">
                <a:solidFill>
                  <a:schemeClr val="dk1"/>
                </a:solidFill>
                <a:latin typeface="Times New Roman"/>
                <a:ea typeface="Times New Roman"/>
                <a:cs typeface="Times New Roman"/>
                <a:sym typeface="Times New Roman"/>
              </a:rPr>
              <a:t>MODULES</a:t>
            </a:r>
            <a:endParaRPr b="1" sz="2200"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200">
              <a:solidFill>
                <a:schemeClr val="dk1"/>
              </a:solidFill>
              <a:latin typeface="Times New Roman"/>
              <a:ea typeface="Times New Roman"/>
              <a:cs typeface="Times New Roman"/>
              <a:sym typeface="Times New Roman"/>
            </a:endParaRPr>
          </a:p>
          <a:p>
            <a:pPr indent="-317500" lvl="0" marL="742950" marR="495300" rtl="0" algn="just">
              <a:lnSpc>
                <a:spcPct val="200000"/>
              </a:lnSpc>
              <a:spcBef>
                <a:spcPts val="0"/>
              </a:spcBef>
              <a:spcAft>
                <a:spcPts val="0"/>
              </a:spcAft>
              <a:buClr>
                <a:srgbClr val="000000"/>
              </a:buClr>
              <a:buSzPts val="1400"/>
              <a:buFont typeface="Times New Roman"/>
              <a:buChar char="●"/>
            </a:pPr>
            <a:r>
              <a:rPr b="1" lang="en" sz="1400">
                <a:solidFill>
                  <a:srgbClr val="000000"/>
                </a:solidFill>
                <a:latin typeface="Times New Roman"/>
                <a:ea typeface="Times New Roman"/>
                <a:cs typeface="Times New Roman"/>
                <a:sym typeface="Times New Roman"/>
              </a:rPr>
              <a:t>Networkx : NetworkX is a Python library for studying graphs and networks. NetworkX is a software released under the BSD-new license.</a:t>
            </a:r>
            <a:endParaRPr b="1" sz="1400">
              <a:solidFill>
                <a:srgbClr val="000000"/>
              </a:solidFill>
              <a:latin typeface="Times New Roman"/>
              <a:ea typeface="Times New Roman"/>
              <a:cs typeface="Times New Roman"/>
              <a:sym typeface="Times New Roman"/>
            </a:endParaRPr>
          </a:p>
          <a:p>
            <a:pPr indent="-317500" lvl="0" marL="742950" marR="495300" rtl="0" algn="just">
              <a:lnSpc>
                <a:spcPct val="200000"/>
              </a:lnSpc>
              <a:spcBef>
                <a:spcPts val="0"/>
              </a:spcBef>
              <a:spcAft>
                <a:spcPts val="0"/>
              </a:spcAft>
              <a:buClr>
                <a:srgbClr val="000000"/>
              </a:buClr>
              <a:buSzPts val="1400"/>
              <a:buFont typeface="Times New Roman"/>
              <a:buChar char="●"/>
            </a:pPr>
            <a:r>
              <a:rPr b="1" lang="en" sz="1400">
                <a:solidFill>
                  <a:srgbClr val="000000"/>
                </a:solidFill>
                <a:latin typeface="Times New Roman"/>
                <a:ea typeface="Times New Roman"/>
                <a:cs typeface="Times New Roman"/>
                <a:sym typeface="Times New Roman"/>
              </a:rPr>
              <a:t>Matplotlib.pyplot : Each pyplot function makes some change to a figure: e.g., creates a figure, creates a plotting area in a figure, plots some lines in a plotting area, decorates the plot with labels, etc.</a:t>
            </a:r>
            <a:endParaRPr b="1" sz="1400">
              <a:solidFill>
                <a:srgbClr val="000000"/>
              </a:solidFill>
              <a:latin typeface="Times New Roman"/>
              <a:ea typeface="Times New Roman"/>
              <a:cs typeface="Times New Roman"/>
              <a:sym typeface="Times New Roman"/>
            </a:endParaRPr>
          </a:p>
          <a:p>
            <a:pPr indent="-317500" lvl="0" marL="742950" marR="495300" rtl="0" algn="just">
              <a:lnSpc>
                <a:spcPct val="200000"/>
              </a:lnSpc>
              <a:spcBef>
                <a:spcPts val="0"/>
              </a:spcBef>
              <a:spcAft>
                <a:spcPts val="0"/>
              </a:spcAft>
              <a:buClr>
                <a:srgbClr val="000000"/>
              </a:buClr>
              <a:buSzPts val="1400"/>
              <a:buFont typeface="Times New Roman"/>
              <a:buChar char="●"/>
            </a:pPr>
            <a:r>
              <a:rPr b="1" lang="en" sz="1400">
                <a:solidFill>
                  <a:srgbClr val="000000"/>
                </a:solidFill>
                <a:latin typeface="Times New Roman"/>
                <a:ea typeface="Times New Roman"/>
                <a:cs typeface="Times New Roman"/>
                <a:sym typeface="Times New Roman"/>
              </a:rPr>
              <a:t>K_center(g,n) : To find the k centres where the infrastructure can be constructed.</a:t>
            </a:r>
            <a:endParaRPr b="1" sz="14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41"/>
          <p:cNvSpPr txBox="1"/>
          <p:nvPr/>
        </p:nvSpPr>
        <p:spPr>
          <a:xfrm>
            <a:off x="415050" y="384900"/>
            <a:ext cx="8313900" cy="4373700"/>
          </a:xfrm>
          <a:prstGeom prst="rect">
            <a:avLst/>
          </a:prstGeom>
          <a:solidFill>
            <a:srgbClr val="CFE2F3"/>
          </a:solidFill>
          <a:ln>
            <a:noFill/>
          </a:ln>
        </p:spPr>
        <p:txBody>
          <a:bodyPr anchorCtr="0" anchor="t" bIns="91425" lIns="91425" spcFirstLastPara="1" rIns="91425" wrap="square" tIns="91425">
            <a:noAutofit/>
          </a:bodyPr>
          <a:lstStyle/>
          <a:p>
            <a:pPr indent="0" lvl="0" marL="1371600" marR="465364" rtl="0" algn="just">
              <a:lnSpc>
                <a:spcPct val="200000"/>
              </a:lnSpc>
              <a:spcBef>
                <a:spcPts val="360"/>
              </a:spcBef>
              <a:spcAft>
                <a:spcPts val="0"/>
              </a:spcAft>
              <a:buNone/>
            </a:pPr>
            <a:r>
              <a:t/>
            </a:r>
            <a:endParaRPr b="1">
              <a:latin typeface="Times New Roman"/>
              <a:ea typeface="Times New Roman"/>
              <a:cs typeface="Times New Roman"/>
              <a:sym typeface="Times New Roman"/>
            </a:endParaRPr>
          </a:p>
          <a:p>
            <a:pPr indent="-317500" lvl="0" marL="457200" marR="465364" rtl="0" algn="just">
              <a:lnSpc>
                <a:spcPct val="200000"/>
              </a:lnSpc>
              <a:spcBef>
                <a:spcPts val="360"/>
              </a:spcBef>
              <a:spcAft>
                <a:spcPts val="0"/>
              </a:spcAft>
              <a:buSzPts val="1400"/>
              <a:buFont typeface="Times New Roman"/>
              <a:buChar char="●"/>
            </a:pPr>
            <a:r>
              <a:rPr b="1" lang="en">
                <a:latin typeface="Times New Roman"/>
                <a:ea typeface="Times New Roman"/>
                <a:cs typeface="Times New Roman"/>
                <a:sym typeface="Times New Roman"/>
              </a:rPr>
              <a:t>Create graph : To create the original graph of cities with the distance between each in a numerical format.</a:t>
            </a:r>
            <a:endParaRPr b="1">
              <a:latin typeface="Times New Roman"/>
              <a:ea typeface="Times New Roman"/>
              <a:cs typeface="Times New Roman"/>
              <a:sym typeface="Times New Roman"/>
            </a:endParaRPr>
          </a:p>
          <a:p>
            <a:pPr indent="-317500" lvl="0" marL="457200" marR="465364" rtl="0" algn="just">
              <a:lnSpc>
                <a:spcPct val="200000"/>
              </a:lnSpc>
              <a:spcBef>
                <a:spcPts val="0"/>
              </a:spcBef>
              <a:spcAft>
                <a:spcPts val="0"/>
              </a:spcAft>
              <a:buSzPts val="1400"/>
              <a:buFont typeface="Times New Roman"/>
              <a:buChar char="●"/>
            </a:pPr>
            <a:r>
              <a:rPr b="1" lang="en">
                <a:latin typeface="Times New Roman"/>
                <a:ea typeface="Times New Roman"/>
                <a:cs typeface="Times New Roman"/>
                <a:sym typeface="Times New Roman"/>
              </a:rPr>
              <a:t>Input : Its a text file where the inputs for the program are drawn from.</a:t>
            </a:r>
            <a:endParaRPr b="1">
              <a:latin typeface="Times New Roman"/>
              <a:ea typeface="Times New Roman"/>
              <a:cs typeface="Times New Roman"/>
              <a:sym typeface="Times New Roman"/>
            </a:endParaRPr>
          </a:p>
          <a:p>
            <a:pPr indent="-317500" lvl="0" marL="457200" marR="465364" rtl="0" algn="just">
              <a:lnSpc>
                <a:spcPct val="200000"/>
              </a:lnSpc>
              <a:spcBef>
                <a:spcPts val="0"/>
              </a:spcBef>
              <a:spcAft>
                <a:spcPts val="0"/>
              </a:spcAft>
              <a:buSzPts val="1400"/>
              <a:buFont typeface="Times New Roman"/>
              <a:buChar char="●"/>
            </a:pPr>
            <a:r>
              <a:rPr b="1" lang="en">
                <a:latin typeface="Times New Roman"/>
                <a:ea typeface="Times New Roman"/>
                <a:cs typeface="Times New Roman"/>
                <a:sym typeface="Times New Roman"/>
              </a:rPr>
              <a:t>Draw_graph : Function that uses the numerical data to create a visual graph of the kcentres.</a:t>
            </a:r>
            <a:endParaRPr b="1">
              <a:latin typeface="Times New Roman"/>
              <a:ea typeface="Times New Roman"/>
              <a:cs typeface="Times New Roman"/>
              <a:sym typeface="Times New Roman"/>
            </a:endParaRPr>
          </a:p>
          <a:p>
            <a:pPr indent="-317500" lvl="0" marL="457200" marR="465364" rtl="0" algn="just">
              <a:lnSpc>
                <a:spcPct val="200000"/>
              </a:lnSpc>
              <a:spcBef>
                <a:spcPts val="0"/>
              </a:spcBef>
              <a:spcAft>
                <a:spcPts val="0"/>
              </a:spcAft>
              <a:buSzPts val="1400"/>
              <a:buFont typeface="Times New Roman"/>
              <a:buChar char="●"/>
            </a:pPr>
            <a:r>
              <a:rPr b="1" lang="en">
                <a:latin typeface="Times New Roman"/>
                <a:ea typeface="Times New Roman"/>
                <a:cs typeface="Times New Roman"/>
                <a:sym typeface="Times New Roman"/>
              </a:rPr>
              <a:t>Main_function :  Main part of the project which connects all the attributes to be called and executed.</a:t>
            </a:r>
            <a:endParaRPr b="1">
              <a:latin typeface="Times New Roman"/>
              <a:ea typeface="Times New Roman"/>
              <a:cs typeface="Times New Roman"/>
              <a:sym typeface="Times New Roman"/>
            </a:endParaRPr>
          </a:p>
          <a:p>
            <a:pPr indent="-317500" lvl="0" marL="457200" marR="465364" rtl="0" algn="just">
              <a:lnSpc>
                <a:spcPct val="200000"/>
              </a:lnSpc>
              <a:spcBef>
                <a:spcPts val="0"/>
              </a:spcBef>
              <a:spcAft>
                <a:spcPts val="0"/>
              </a:spcAft>
              <a:buSzPts val="1400"/>
              <a:buFont typeface="Times New Roman"/>
              <a:buChar char="●"/>
            </a:pPr>
            <a:r>
              <a:rPr b="1" lang="en">
                <a:latin typeface="Times New Roman"/>
                <a:ea typeface="Times New Roman"/>
                <a:cs typeface="Times New Roman"/>
                <a:sym typeface="Times New Roman"/>
              </a:rPr>
              <a:t>Plt.show   : plt. show() starts an event loop, looks for all currently active figure objects, and opens one or more interactive windows that display your figure or figures.</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2"/>
          <p:cNvSpPr txBox="1"/>
          <p:nvPr/>
        </p:nvSpPr>
        <p:spPr>
          <a:xfrm>
            <a:off x="395650" y="293950"/>
            <a:ext cx="8248800" cy="4361400"/>
          </a:xfrm>
          <a:prstGeom prst="rect">
            <a:avLst/>
          </a:prstGeom>
          <a:solidFill>
            <a:srgbClr val="FFF2CC"/>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b="1" lang="en" sz="2400">
                <a:solidFill>
                  <a:schemeClr val="dk1"/>
                </a:solidFill>
                <a:latin typeface="Times New Roman"/>
                <a:ea typeface="Times New Roman"/>
                <a:cs typeface="Times New Roman"/>
                <a:sym typeface="Times New Roman"/>
              </a:rPr>
              <a:t>   </a:t>
            </a:r>
            <a:r>
              <a:rPr b="1" lang="en" sz="2400">
                <a:solidFill>
                  <a:schemeClr val="dk1"/>
                </a:solidFill>
                <a:latin typeface="Times New Roman"/>
                <a:ea typeface="Times New Roman"/>
                <a:cs typeface="Times New Roman"/>
                <a:sym typeface="Times New Roman"/>
              </a:rPr>
              <a:t>4.</a:t>
            </a:r>
            <a:r>
              <a:rPr b="1" lang="en" sz="2400" u="sng">
                <a:solidFill>
                  <a:schemeClr val="dk1"/>
                </a:solidFill>
                <a:latin typeface="Times New Roman"/>
                <a:ea typeface="Times New Roman"/>
                <a:cs typeface="Times New Roman"/>
                <a:sym typeface="Times New Roman"/>
              </a:rPr>
              <a:t>System implementation</a:t>
            </a:r>
            <a:endParaRPr b="1" sz="2400" u="sng">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400" u="sng">
              <a:solidFill>
                <a:schemeClr val="dk1"/>
              </a:solidFill>
              <a:latin typeface="Times New Roman"/>
              <a:ea typeface="Times New Roman"/>
              <a:cs typeface="Times New Roman"/>
              <a:sym typeface="Times New Roman"/>
            </a:endParaRPr>
          </a:p>
          <a:p>
            <a:pPr indent="0" lvl="0" marL="457200" marR="0" rtl="0" algn="l">
              <a:lnSpc>
                <a:spcPct val="200000"/>
              </a:lnSpc>
              <a:spcBef>
                <a:spcPts val="0"/>
              </a:spcBef>
              <a:spcAft>
                <a:spcPts val="0"/>
              </a:spcAft>
              <a:buNone/>
            </a:pPr>
            <a:r>
              <a:rPr b="1" lang="en">
                <a:latin typeface="Times New Roman"/>
                <a:ea typeface="Times New Roman"/>
                <a:cs typeface="Times New Roman"/>
                <a:sym typeface="Times New Roman"/>
              </a:rPr>
              <a:t>We have many programs that we will interconnect by using them as modules which can be imported</a:t>
            </a:r>
            <a:endParaRPr b="1">
              <a:latin typeface="Times New Roman"/>
              <a:ea typeface="Times New Roman"/>
              <a:cs typeface="Times New Roman"/>
              <a:sym typeface="Times New Roman"/>
            </a:endParaRPr>
          </a:p>
          <a:p>
            <a:pPr indent="0" lvl="0" marL="457200" marR="0" rtl="0" algn="l">
              <a:lnSpc>
                <a:spcPct val="200000"/>
              </a:lnSpc>
              <a:spcBef>
                <a:spcPts val="0"/>
              </a:spcBef>
              <a:spcAft>
                <a:spcPts val="0"/>
              </a:spcAft>
              <a:buNone/>
            </a:pPr>
            <a:r>
              <a:rPr b="1" lang="en">
                <a:latin typeface="Times New Roman"/>
                <a:ea typeface="Times New Roman"/>
                <a:cs typeface="Times New Roman"/>
                <a:sym typeface="Times New Roman"/>
              </a:rPr>
              <a:t>The following are the important programs:</a:t>
            </a:r>
            <a:endParaRPr b="1">
              <a:latin typeface="Times New Roman"/>
              <a:ea typeface="Times New Roman"/>
              <a:cs typeface="Times New Roman"/>
              <a:sym typeface="Times New Roman"/>
            </a:endParaRPr>
          </a:p>
          <a:p>
            <a:pPr indent="-317500" lvl="0" marL="1085850" marR="0" rtl="0" algn="l">
              <a:lnSpc>
                <a:spcPct val="200000"/>
              </a:lnSpc>
              <a:spcBef>
                <a:spcPts val="0"/>
              </a:spcBef>
              <a:spcAft>
                <a:spcPts val="0"/>
              </a:spcAft>
              <a:buSzPts val="1400"/>
              <a:buFont typeface="Times New Roman"/>
              <a:buAutoNum type="arabicPeriod"/>
            </a:pPr>
            <a:r>
              <a:rPr b="1" lang="en">
                <a:latin typeface="Times New Roman"/>
                <a:ea typeface="Times New Roman"/>
                <a:cs typeface="Times New Roman"/>
                <a:sym typeface="Times New Roman"/>
              </a:rPr>
              <a:t>K_ centers module</a:t>
            </a:r>
            <a:endParaRPr b="1">
              <a:latin typeface="Times New Roman"/>
              <a:ea typeface="Times New Roman"/>
              <a:cs typeface="Times New Roman"/>
              <a:sym typeface="Times New Roman"/>
            </a:endParaRPr>
          </a:p>
          <a:p>
            <a:pPr indent="-317500" lvl="0" marL="1085850" marR="0" rtl="0" algn="l">
              <a:lnSpc>
                <a:spcPct val="200000"/>
              </a:lnSpc>
              <a:spcBef>
                <a:spcPts val="0"/>
              </a:spcBef>
              <a:spcAft>
                <a:spcPts val="0"/>
              </a:spcAft>
              <a:buSzPts val="1400"/>
              <a:buFont typeface="Times New Roman"/>
              <a:buAutoNum type="arabicPeriod"/>
            </a:pPr>
            <a:r>
              <a:rPr b="1" lang="en">
                <a:latin typeface="Times New Roman"/>
                <a:ea typeface="Times New Roman"/>
                <a:cs typeface="Times New Roman"/>
                <a:sym typeface="Times New Roman"/>
              </a:rPr>
              <a:t>input module</a:t>
            </a:r>
            <a:endParaRPr b="1">
              <a:latin typeface="Times New Roman"/>
              <a:ea typeface="Times New Roman"/>
              <a:cs typeface="Times New Roman"/>
              <a:sym typeface="Times New Roman"/>
            </a:endParaRPr>
          </a:p>
          <a:p>
            <a:pPr indent="-317500" lvl="0" marL="1085850" marR="0" rtl="0" algn="l">
              <a:lnSpc>
                <a:spcPct val="200000"/>
              </a:lnSpc>
              <a:spcBef>
                <a:spcPts val="0"/>
              </a:spcBef>
              <a:spcAft>
                <a:spcPts val="0"/>
              </a:spcAft>
              <a:buSzPts val="1400"/>
              <a:buFont typeface="Times New Roman"/>
              <a:buAutoNum type="arabicPeriod"/>
            </a:pPr>
            <a:r>
              <a:rPr b="1" lang="en">
                <a:latin typeface="Times New Roman"/>
                <a:ea typeface="Times New Roman"/>
                <a:cs typeface="Times New Roman"/>
                <a:sym typeface="Times New Roman"/>
              </a:rPr>
              <a:t>def Create Graph module</a:t>
            </a:r>
            <a:endParaRPr b="1">
              <a:latin typeface="Times New Roman"/>
              <a:ea typeface="Times New Roman"/>
              <a:cs typeface="Times New Roman"/>
              <a:sym typeface="Times New Roman"/>
            </a:endParaRPr>
          </a:p>
          <a:p>
            <a:pPr indent="-317500" lvl="0" marL="1085850" marR="0" rtl="0" algn="l">
              <a:lnSpc>
                <a:spcPct val="200000"/>
              </a:lnSpc>
              <a:spcBef>
                <a:spcPts val="0"/>
              </a:spcBef>
              <a:spcAft>
                <a:spcPts val="0"/>
              </a:spcAft>
              <a:buSzPts val="1400"/>
              <a:buFont typeface="Times New Roman"/>
              <a:buAutoNum type="arabicPeriod"/>
            </a:pPr>
            <a:r>
              <a:rPr b="1" lang="en">
                <a:latin typeface="Times New Roman"/>
                <a:ea typeface="Times New Roman"/>
                <a:cs typeface="Times New Roman"/>
                <a:sym typeface="Times New Roman"/>
              </a:rPr>
              <a:t>def Draw Graph module</a:t>
            </a:r>
            <a:endParaRPr b="1">
              <a:latin typeface="Times New Roman"/>
              <a:ea typeface="Times New Roman"/>
              <a:cs typeface="Times New Roman"/>
              <a:sym typeface="Times New Roman"/>
            </a:endParaRPr>
          </a:p>
          <a:p>
            <a:pPr indent="-317500" lvl="0" marL="1085850" marR="0" rtl="0" algn="l">
              <a:lnSpc>
                <a:spcPct val="200000"/>
              </a:lnSpc>
              <a:spcBef>
                <a:spcPts val="0"/>
              </a:spcBef>
              <a:spcAft>
                <a:spcPts val="0"/>
              </a:spcAft>
              <a:buSzPts val="1400"/>
              <a:buFont typeface="Times New Roman"/>
              <a:buAutoNum type="arabicPeriod"/>
            </a:pPr>
            <a:r>
              <a:rPr b="1" lang="en">
                <a:latin typeface="Times New Roman"/>
                <a:ea typeface="Times New Roman"/>
                <a:cs typeface="Times New Roman"/>
                <a:sym typeface="Times New Roman"/>
              </a:rPr>
              <a:t>Output graph module</a:t>
            </a:r>
            <a:endParaRPr b="1">
              <a:latin typeface="Times New Roman"/>
              <a:ea typeface="Times New Roman"/>
              <a:cs typeface="Times New Roman"/>
              <a:sym typeface="Times New Roman"/>
            </a:endParaRPr>
          </a:p>
          <a:p>
            <a:pPr indent="0" lvl="0" marL="457200" marR="0" rtl="0" algn="l">
              <a:lnSpc>
                <a:spcPct val="200000"/>
              </a:lnSpc>
              <a:spcBef>
                <a:spcPts val="0"/>
              </a:spcBef>
              <a:spcAft>
                <a:spcPts val="0"/>
              </a:spcAft>
              <a:buNone/>
            </a:pPr>
            <a:r>
              <a:t/>
            </a:r>
            <a:endParaRPr b="1">
              <a:latin typeface="Times New Roman"/>
              <a:ea typeface="Times New Roman"/>
              <a:cs typeface="Times New Roman"/>
              <a:sym typeface="Times New Roman"/>
            </a:endParaRPr>
          </a:p>
          <a:p>
            <a:pPr indent="0" lvl="0" marL="457200" marR="0" rtl="0" algn="l">
              <a:lnSpc>
                <a:spcPct val="200000"/>
              </a:lnSpc>
              <a:spcBef>
                <a:spcPts val="0"/>
              </a:spcBef>
              <a:spcAft>
                <a:spcPts val="0"/>
              </a:spcAft>
              <a:buNone/>
            </a:pPr>
            <a:r>
              <a:t/>
            </a:r>
            <a:endParaRPr b="1">
              <a:solidFill>
                <a:schemeClr val="dk1"/>
              </a:solidFill>
              <a:latin typeface="Times New Roman"/>
              <a:ea typeface="Times New Roman"/>
              <a:cs typeface="Times New Roman"/>
              <a:sym typeface="Times New Roman"/>
            </a:endParaRPr>
          </a:p>
          <a:p>
            <a:pPr indent="0" lvl="0" marL="457200" marR="0" rtl="0" algn="l">
              <a:lnSpc>
                <a:spcPct val="200000"/>
              </a:lnSpc>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43"/>
          <p:cNvSpPr txBox="1"/>
          <p:nvPr/>
        </p:nvSpPr>
        <p:spPr>
          <a:xfrm>
            <a:off x="532925" y="694075"/>
            <a:ext cx="2255700" cy="13509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b="1" sz="16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b="1" lang="en" sz="1600">
                <a:latin typeface="Times New Roman"/>
                <a:ea typeface="Times New Roman"/>
                <a:cs typeface="Times New Roman"/>
                <a:sym typeface="Times New Roman"/>
              </a:rPr>
              <a:t>K_CENTERS MODULE :</a:t>
            </a:r>
            <a:endParaRPr b="1" sz="1600">
              <a:latin typeface="Times New Roman"/>
              <a:ea typeface="Times New Roman"/>
              <a:cs typeface="Times New Roman"/>
              <a:sym typeface="Times New Roman"/>
            </a:endParaRPr>
          </a:p>
        </p:txBody>
      </p:sp>
      <p:pic>
        <p:nvPicPr>
          <p:cNvPr id="317" name="Google Shape;317;p43"/>
          <p:cNvPicPr preferRelativeResize="0"/>
          <p:nvPr/>
        </p:nvPicPr>
        <p:blipFill>
          <a:blip r:embed="rId3">
            <a:alphaModFix/>
          </a:blip>
          <a:stretch>
            <a:fillRect/>
          </a:stretch>
        </p:blipFill>
        <p:spPr>
          <a:xfrm>
            <a:off x="3268425" y="694075"/>
            <a:ext cx="5737800" cy="34251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4"/>
          <p:cNvSpPr txBox="1"/>
          <p:nvPr/>
        </p:nvSpPr>
        <p:spPr>
          <a:xfrm>
            <a:off x="532925" y="694075"/>
            <a:ext cx="2255700" cy="1350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600">
                <a:latin typeface="Times New Roman"/>
                <a:ea typeface="Times New Roman"/>
                <a:cs typeface="Times New Roman"/>
                <a:sym typeface="Times New Roman"/>
              </a:rPr>
              <a:t> </a:t>
            </a:r>
            <a:endParaRPr b="1" sz="1600">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600">
                <a:latin typeface="Times New Roman"/>
                <a:ea typeface="Times New Roman"/>
                <a:cs typeface="Times New Roman"/>
                <a:sym typeface="Times New Roman"/>
              </a:rPr>
              <a:t>  INPUT MODULE:</a:t>
            </a:r>
            <a:endParaRPr b="1" sz="1600">
              <a:latin typeface="Times New Roman"/>
              <a:ea typeface="Times New Roman"/>
              <a:cs typeface="Times New Roman"/>
              <a:sym typeface="Times New Roman"/>
            </a:endParaRPr>
          </a:p>
        </p:txBody>
      </p:sp>
      <p:pic>
        <p:nvPicPr>
          <p:cNvPr id="323" name="Google Shape;323;p44"/>
          <p:cNvPicPr preferRelativeResize="0"/>
          <p:nvPr/>
        </p:nvPicPr>
        <p:blipFill>
          <a:blip r:embed="rId3">
            <a:alphaModFix/>
          </a:blip>
          <a:stretch>
            <a:fillRect/>
          </a:stretch>
        </p:blipFill>
        <p:spPr>
          <a:xfrm>
            <a:off x="3337275" y="738475"/>
            <a:ext cx="5642400" cy="3666600"/>
          </a:xfrm>
          <a:prstGeom prst="roundRect">
            <a:avLst>
              <a:gd fmla="val 16667"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5"/>
          <p:cNvSpPr txBox="1"/>
          <p:nvPr/>
        </p:nvSpPr>
        <p:spPr>
          <a:xfrm>
            <a:off x="532925" y="694075"/>
            <a:ext cx="2255700" cy="1350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latin typeface="Roboto Mono"/>
              <a:ea typeface="Roboto Mono"/>
              <a:cs typeface="Roboto Mono"/>
              <a:sym typeface="Roboto Mono"/>
            </a:endParaRPr>
          </a:p>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  def CREATE GRAPH </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       MODULE:</a:t>
            </a:r>
            <a:endParaRPr b="1">
              <a:latin typeface="Times New Roman"/>
              <a:ea typeface="Times New Roman"/>
              <a:cs typeface="Times New Roman"/>
              <a:sym typeface="Times New Roman"/>
            </a:endParaRPr>
          </a:p>
        </p:txBody>
      </p:sp>
      <p:pic>
        <p:nvPicPr>
          <p:cNvPr id="329" name="Google Shape;329;p45"/>
          <p:cNvPicPr preferRelativeResize="0"/>
          <p:nvPr/>
        </p:nvPicPr>
        <p:blipFill rotWithShape="1">
          <a:blip r:embed="rId3">
            <a:alphaModFix/>
          </a:blip>
          <a:srcRect b="13194" l="0" r="37500" t="0"/>
          <a:stretch/>
        </p:blipFill>
        <p:spPr>
          <a:xfrm>
            <a:off x="3199625" y="976025"/>
            <a:ext cx="5762700" cy="29805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6"/>
          <p:cNvSpPr txBox="1"/>
          <p:nvPr/>
        </p:nvSpPr>
        <p:spPr>
          <a:xfrm>
            <a:off x="3306525" y="900500"/>
            <a:ext cx="2255700" cy="1350900"/>
          </a:xfrm>
          <a:prstGeom prst="rect">
            <a:avLst/>
          </a:prstGeom>
          <a:solidFill>
            <a:srgbClr val="FFF2CC"/>
          </a:solid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t/>
            </a:r>
            <a:endParaRPr b="1" sz="16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def DRAW GRAPH </a:t>
            </a:r>
            <a:endParaRPr b="1" sz="1600">
              <a:latin typeface="Times New Roman"/>
              <a:ea typeface="Times New Roman"/>
              <a:cs typeface="Times New Roman"/>
              <a:sym typeface="Times New Roman"/>
            </a:endParaRPr>
          </a:p>
          <a:p>
            <a:pPr indent="0" lvl="0" marL="0" rtl="0" algn="ctr">
              <a:lnSpc>
                <a:spcPct val="150000"/>
              </a:lnSpc>
              <a:spcBef>
                <a:spcPts val="0"/>
              </a:spcBef>
              <a:spcAft>
                <a:spcPts val="0"/>
              </a:spcAft>
              <a:buNone/>
            </a:pPr>
            <a:r>
              <a:rPr b="1" lang="en" sz="1600">
                <a:latin typeface="Times New Roman"/>
                <a:ea typeface="Times New Roman"/>
                <a:cs typeface="Times New Roman"/>
                <a:sym typeface="Times New Roman"/>
              </a:rPr>
              <a:t>       MODULE:</a:t>
            </a:r>
            <a:endParaRPr b="1" sz="1600">
              <a:latin typeface="Times New Roman"/>
              <a:ea typeface="Times New Roman"/>
              <a:cs typeface="Times New Roman"/>
              <a:sym typeface="Times New Roman"/>
            </a:endParaRPr>
          </a:p>
        </p:txBody>
      </p:sp>
      <p:pic>
        <p:nvPicPr>
          <p:cNvPr id="335" name="Google Shape;335;p46"/>
          <p:cNvPicPr preferRelativeResize="0"/>
          <p:nvPr/>
        </p:nvPicPr>
        <p:blipFill>
          <a:blip r:embed="rId3">
            <a:alphaModFix/>
          </a:blip>
          <a:stretch>
            <a:fillRect/>
          </a:stretch>
        </p:blipFill>
        <p:spPr>
          <a:xfrm>
            <a:off x="1104900" y="2747850"/>
            <a:ext cx="6934200" cy="20688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7"/>
          <p:cNvSpPr txBox="1"/>
          <p:nvPr/>
        </p:nvSpPr>
        <p:spPr>
          <a:xfrm>
            <a:off x="532925" y="694075"/>
            <a:ext cx="2255700" cy="1350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latin typeface="Roboto Mono"/>
              <a:ea typeface="Roboto Mono"/>
              <a:cs typeface="Roboto Mono"/>
              <a:sym typeface="Roboto Mono"/>
            </a:endParaRPr>
          </a:p>
          <a:p>
            <a:pPr indent="0" lvl="0" marL="0" rtl="0" algn="ctr">
              <a:lnSpc>
                <a:spcPct val="150000"/>
              </a:lnSpc>
              <a:spcBef>
                <a:spcPts val="0"/>
              </a:spcBef>
              <a:spcAft>
                <a:spcPts val="0"/>
              </a:spcAft>
              <a:buNone/>
            </a:pPr>
            <a:r>
              <a:rPr b="1" lang="en" sz="1600">
                <a:latin typeface="Times New Roman"/>
                <a:ea typeface="Times New Roman"/>
                <a:cs typeface="Times New Roman"/>
                <a:sym typeface="Times New Roman"/>
              </a:rPr>
              <a:t>Cities Represented In Graph Format</a:t>
            </a:r>
            <a:endParaRPr b="1" sz="1600">
              <a:latin typeface="Times New Roman"/>
              <a:ea typeface="Times New Roman"/>
              <a:cs typeface="Times New Roman"/>
              <a:sym typeface="Times New Roman"/>
            </a:endParaRPr>
          </a:p>
        </p:txBody>
      </p:sp>
      <p:pic>
        <p:nvPicPr>
          <p:cNvPr id="341" name="Google Shape;341;p47"/>
          <p:cNvPicPr preferRelativeResize="0"/>
          <p:nvPr/>
        </p:nvPicPr>
        <p:blipFill>
          <a:blip r:embed="rId3">
            <a:alphaModFix/>
          </a:blip>
          <a:stretch>
            <a:fillRect/>
          </a:stretch>
        </p:blipFill>
        <p:spPr>
          <a:xfrm>
            <a:off x="3558342" y="279600"/>
            <a:ext cx="5211000" cy="45843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48"/>
          <p:cNvSpPr txBox="1"/>
          <p:nvPr/>
        </p:nvSpPr>
        <p:spPr>
          <a:xfrm>
            <a:off x="532925" y="694075"/>
            <a:ext cx="2255700" cy="13509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a:latin typeface="Roboto Mono"/>
              <a:ea typeface="Roboto Mono"/>
              <a:cs typeface="Roboto Mono"/>
              <a:sym typeface="Roboto Mono"/>
            </a:endParaRPr>
          </a:p>
          <a:p>
            <a:pPr indent="0" lvl="0" marL="0" rtl="0" algn="ctr">
              <a:lnSpc>
                <a:spcPct val="150000"/>
              </a:lnSpc>
              <a:spcBef>
                <a:spcPts val="0"/>
              </a:spcBef>
              <a:spcAft>
                <a:spcPts val="0"/>
              </a:spcAft>
              <a:buNone/>
            </a:pPr>
            <a:r>
              <a:rPr b="1" lang="en" sz="1600">
                <a:latin typeface="Times New Roman"/>
                <a:ea typeface="Times New Roman"/>
                <a:cs typeface="Times New Roman"/>
                <a:sym typeface="Times New Roman"/>
              </a:rPr>
              <a:t>Output Of Program As Highlighted Centres</a:t>
            </a:r>
            <a:endParaRPr b="1" sz="1600">
              <a:latin typeface="Times New Roman"/>
              <a:ea typeface="Times New Roman"/>
              <a:cs typeface="Times New Roman"/>
              <a:sym typeface="Times New Roman"/>
            </a:endParaRPr>
          </a:p>
        </p:txBody>
      </p:sp>
      <p:pic>
        <p:nvPicPr>
          <p:cNvPr id="347" name="Google Shape;347;p48"/>
          <p:cNvPicPr preferRelativeResize="0"/>
          <p:nvPr/>
        </p:nvPicPr>
        <p:blipFill>
          <a:blip r:embed="rId3">
            <a:alphaModFix/>
          </a:blip>
          <a:stretch>
            <a:fillRect/>
          </a:stretch>
        </p:blipFill>
        <p:spPr>
          <a:xfrm>
            <a:off x="3351950" y="404525"/>
            <a:ext cx="5576700" cy="4430700"/>
          </a:xfrm>
          <a:prstGeom prst="roundRect">
            <a:avLst>
              <a:gd fmla="val 1666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1"/>
          <p:cNvSpPr txBox="1"/>
          <p:nvPr/>
        </p:nvSpPr>
        <p:spPr>
          <a:xfrm>
            <a:off x="3986900" y="0"/>
            <a:ext cx="5157000" cy="5143500"/>
          </a:xfrm>
          <a:prstGeom prst="rect">
            <a:avLst/>
          </a:prstGeom>
          <a:noFill/>
          <a:ln>
            <a:noFill/>
          </a:ln>
          <a:effectLst>
            <a:outerShdw blurRad="342900" rotWithShape="0" algn="bl" dist="9525">
              <a:srgbClr val="FFFFFF">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Times New Roman"/>
                <a:ea typeface="Times New Roman"/>
                <a:cs typeface="Times New Roman"/>
                <a:sym typeface="Times New Roman"/>
              </a:rPr>
              <a:t> </a:t>
            </a:r>
            <a:endParaRPr b="1" sz="3000">
              <a:latin typeface="Times New Roman"/>
              <a:ea typeface="Times New Roman"/>
              <a:cs typeface="Times New Roman"/>
              <a:sym typeface="Times New Roman"/>
            </a:endParaRPr>
          </a:p>
          <a:p>
            <a:pPr indent="0" lvl="0" marL="0" rtl="0" algn="ctr">
              <a:spcBef>
                <a:spcPts val="0"/>
              </a:spcBef>
              <a:spcAft>
                <a:spcPts val="0"/>
              </a:spcAft>
              <a:buNone/>
            </a:pPr>
            <a:r>
              <a:t/>
            </a:r>
            <a:endParaRPr b="1" sz="3000" u="sng">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3000" u="sng">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3000" u="sng">
                <a:solidFill>
                  <a:schemeClr val="lt1"/>
                </a:solidFill>
                <a:latin typeface="Times New Roman"/>
                <a:ea typeface="Times New Roman"/>
                <a:cs typeface="Times New Roman"/>
                <a:sym typeface="Times New Roman"/>
              </a:rPr>
              <a:t>TOPIC NAME : </a:t>
            </a:r>
            <a:endParaRPr b="1" sz="3000" u="sng">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3000" u="sng">
              <a:solidFill>
                <a:schemeClr val="lt1"/>
              </a:solidFill>
              <a:latin typeface="Comic Sans MS"/>
              <a:ea typeface="Comic Sans MS"/>
              <a:cs typeface="Comic Sans MS"/>
              <a:sym typeface="Comic Sans MS"/>
            </a:endParaRPr>
          </a:p>
          <a:p>
            <a:pPr indent="0" lvl="0" marL="0" rtl="0" algn="ctr">
              <a:spcBef>
                <a:spcPts val="0"/>
              </a:spcBef>
              <a:spcAft>
                <a:spcPts val="0"/>
              </a:spcAft>
              <a:buNone/>
            </a:pPr>
            <a:r>
              <a:rPr b="1" lang="en" sz="2400">
                <a:solidFill>
                  <a:schemeClr val="lt1"/>
                </a:solidFill>
                <a:latin typeface="Times New Roman"/>
                <a:ea typeface="Times New Roman"/>
                <a:cs typeface="Times New Roman"/>
                <a:sym typeface="Times New Roman"/>
              </a:rPr>
              <a:t>URBAN INFRASTRUCTURE      DEVELOPMENT PROGRAM</a:t>
            </a:r>
            <a:endParaRPr b="1" sz="24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9"/>
          <p:cNvSpPr txBox="1"/>
          <p:nvPr>
            <p:ph idx="1" type="subTitle"/>
          </p:nvPr>
        </p:nvSpPr>
        <p:spPr>
          <a:xfrm>
            <a:off x="486625" y="1391075"/>
            <a:ext cx="5884800" cy="206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49"/>
          <p:cNvSpPr/>
          <p:nvPr/>
        </p:nvSpPr>
        <p:spPr>
          <a:xfrm>
            <a:off x="488150" y="774100"/>
            <a:ext cx="7441500" cy="41286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marR="687138" rtl="0" algn="just">
              <a:lnSpc>
                <a:spcPct val="150000"/>
              </a:lnSpc>
              <a:spcBef>
                <a:spcPts val="0"/>
              </a:spcBef>
              <a:spcAft>
                <a:spcPts val="0"/>
              </a:spcAft>
              <a:buNone/>
            </a:pPr>
            <a:r>
              <a:rPr b="1" lang="en" sz="2400" u="sng">
                <a:latin typeface="Times New Roman"/>
                <a:ea typeface="Times New Roman"/>
                <a:cs typeface="Times New Roman"/>
                <a:sym typeface="Times New Roman"/>
              </a:rPr>
              <a:t>REFERENCES</a:t>
            </a:r>
            <a:endParaRPr b="1" sz="2400" u="sng">
              <a:latin typeface="Times New Roman"/>
              <a:ea typeface="Times New Roman"/>
              <a:cs typeface="Times New Roman"/>
              <a:sym typeface="Times New Roman"/>
            </a:endParaRPr>
          </a:p>
          <a:p>
            <a:pPr indent="-317500" lvl="0" marL="628650" marR="687138" rtl="0" algn="just">
              <a:lnSpc>
                <a:spcPct val="150000"/>
              </a:lnSpc>
              <a:spcBef>
                <a:spcPts val="0"/>
              </a:spcBef>
              <a:spcAft>
                <a:spcPts val="0"/>
              </a:spcAft>
              <a:buSzPts val="1400"/>
              <a:buFont typeface="Times New Roman"/>
              <a:buChar char="●"/>
            </a:pPr>
            <a:r>
              <a:rPr lang="en">
                <a:uFill>
                  <a:noFill/>
                </a:uFill>
                <a:latin typeface="Times New Roman"/>
                <a:ea typeface="Times New Roman"/>
                <a:cs typeface="Times New Roman"/>
                <a:sym typeface="Times New Roman"/>
                <a:hlinkClick r:id="rId3"/>
              </a:rPr>
              <a:t>https://ieeexplore.ieee.org/document/7408462</a:t>
            </a:r>
            <a:endParaRPr>
              <a:latin typeface="Times New Roman"/>
              <a:ea typeface="Times New Roman"/>
              <a:cs typeface="Times New Roman"/>
              <a:sym typeface="Times New Roman"/>
            </a:endParaRPr>
          </a:p>
          <a:p>
            <a:pPr indent="-317500" lvl="0" marL="628650" marR="514350" rtl="0" algn="just">
              <a:lnSpc>
                <a:spcPct val="150000"/>
              </a:lnSpc>
              <a:spcBef>
                <a:spcPts val="0"/>
              </a:spcBef>
              <a:spcAft>
                <a:spcPts val="0"/>
              </a:spcAft>
              <a:buSzPts val="1400"/>
              <a:buFont typeface="Times New Roman"/>
              <a:buChar char="●"/>
            </a:pPr>
            <a:r>
              <a:rPr lang="en">
                <a:uFill>
                  <a:noFill/>
                </a:uFill>
                <a:latin typeface="Times New Roman"/>
                <a:ea typeface="Times New Roman"/>
                <a:cs typeface="Times New Roman"/>
                <a:sym typeface="Times New Roman"/>
                <a:hlinkClick r:id="rId4"/>
              </a:rPr>
              <a:t>https://ieeexplore.ieee.org/abstract/document/1017616</a:t>
            </a:r>
            <a:r>
              <a:rPr lang="en">
                <a:latin typeface="Times New Roman"/>
                <a:ea typeface="Times New Roman"/>
                <a:cs typeface="Times New Roman"/>
                <a:sym typeface="Times New Roman"/>
              </a:rPr>
              <a:t> (By Tapas Kanungo ,David M Mount, Nathan S Netanyahu, Christine D Piatko, Ruth Silverman, Angela Y Wu)</a:t>
            </a:r>
            <a:endParaRPr>
              <a:latin typeface="Times New Roman"/>
              <a:ea typeface="Times New Roman"/>
              <a:cs typeface="Times New Roman"/>
              <a:sym typeface="Times New Roman"/>
            </a:endParaRPr>
          </a:p>
          <a:p>
            <a:pPr indent="-317500" lvl="0" marL="628650" marR="687138" rtl="0" algn="just">
              <a:lnSpc>
                <a:spcPct val="150000"/>
              </a:lnSpc>
              <a:spcBef>
                <a:spcPts val="0"/>
              </a:spcBef>
              <a:spcAft>
                <a:spcPts val="0"/>
              </a:spcAft>
              <a:buSzPts val="1400"/>
              <a:buFont typeface="Times New Roman"/>
              <a:buChar char="●"/>
            </a:pPr>
            <a:r>
              <a:rPr lang="en">
                <a:uFill>
                  <a:noFill/>
                </a:uFill>
                <a:latin typeface="Times New Roman"/>
                <a:ea typeface="Times New Roman"/>
                <a:cs typeface="Times New Roman"/>
                <a:sym typeface="Times New Roman"/>
                <a:hlinkClick r:id="rId5"/>
              </a:rPr>
              <a:t>https://ieeexplore.ieee.org/document/7367406</a:t>
            </a:r>
            <a:endParaRPr>
              <a:latin typeface="Times New Roman"/>
              <a:ea typeface="Times New Roman"/>
              <a:cs typeface="Times New Roman"/>
              <a:sym typeface="Times New Roman"/>
            </a:endParaRPr>
          </a:p>
          <a:p>
            <a:pPr indent="-317500" lvl="0" marL="628650" marR="687138" rtl="0" algn="just">
              <a:lnSpc>
                <a:spcPct val="150000"/>
              </a:lnSpc>
              <a:spcBef>
                <a:spcPts val="0"/>
              </a:spcBef>
              <a:spcAft>
                <a:spcPts val="0"/>
              </a:spcAft>
              <a:buSzPts val="1400"/>
              <a:buFont typeface="Times New Roman"/>
              <a:buChar char="●"/>
            </a:pPr>
            <a:r>
              <a:rPr lang="en">
                <a:uFill>
                  <a:noFill/>
                </a:uFill>
                <a:latin typeface="Times New Roman"/>
                <a:ea typeface="Times New Roman"/>
                <a:cs typeface="Times New Roman"/>
                <a:sym typeface="Times New Roman"/>
                <a:hlinkClick r:id="rId6"/>
              </a:rPr>
              <a:t>https://ieeexplore.ieee.org/document/143543/authors#authors</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457200" marR="687138" rtl="0" algn="just">
              <a:lnSpc>
                <a:spcPct val="150000"/>
              </a:lnSpc>
              <a:spcBef>
                <a:spcPts val="0"/>
              </a:spcBef>
              <a:spcAft>
                <a:spcPts val="0"/>
              </a:spcAft>
              <a:buNone/>
            </a:pPr>
            <a:r>
              <a:rPr lang="en">
                <a:latin typeface="Times New Roman"/>
                <a:ea typeface="Times New Roman"/>
                <a:cs typeface="Times New Roman"/>
                <a:sym typeface="Times New Roman"/>
              </a:rPr>
              <a:t>   (By </a:t>
            </a:r>
            <a:r>
              <a:rPr lang="en">
                <a:uFill>
                  <a:noFill/>
                </a:uFill>
                <a:latin typeface="Times New Roman"/>
                <a:ea typeface="Times New Roman"/>
                <a:cs typeface="Times New Roman"/>
                <a:sym typeface="Times New Roman"/>
                <a:hlinkClick r:id="rId7"/>
              </a:rPr>
              <a:t>Qingzhou Wang</a:t>
            </a:r>
            <a:r>
              <a:rPr lang="en">
                <a:latin typeface="Times New Roman"/>
                <a:ea typeface="Times New Roman"/>
                <a:cs typeface="Times New Roman"/>
                <a:sym typeface="Times New Roman"/>
              </a:rPr>
              <a:t> and </a:t>
            </a:r>
            <a:r>
              <a:rPr lang="en">
                <a:uFill>
                  <a:noFill/>
                </a:uFill>
                <a:latin typeface="Times New Roman"/>
                <a:ea typeface="Times New Roman"/>
                <a:cs typeface="Times New Roman"/>
                <a:sym typeface="Times New Roman"/>
                <a:hlinkClick r:id="rId8"/>
              </a:rPr>
              <a:t>Kam Hoi Cheng</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17500" lvl="0" marL="628650" marR="687138" rtl="0" algn="just">
              <a:lnSpc>
                <a:spcPct val="150000"/>
              </a:lnSpc>
              <a:spcBef>
                <a:spcPts val="0"/>
              </a:spcBef>
              <a:spcAft>
                <a:spcPts val="0"/>
              </a:spcAft>
              <a:buSzPts val="1400"/>
              <a:buFont typeface="Times New Roman"/>
              <a:buChar char="●"/>
            </a:pPr>
            <a:r>
              <a:rPr lang="en">
                <a:uFill>
                  <a:noFill/>
                </a:uFill>
                <a:latin typeface="Times New Roman"/>
                <a:ea typeface="Times New Roman"/>
                <a:cs typeface="Times New Roman"/>
                <a:sym typeface="Times New Roman"/>
                <a:hlinkClick r:id="rId9"/>
              </a:rPr>
              <a:t>https://www.geeksforgeeks.org/k-centers-problem-set-1-greedy-approximate-algorithm/</a:t>
            </a:r>
            <a:endParaRPr>
              <a:latin typeface="Times New Roman"/>
              <a:ea typeface="Times New Roman"/>
              <a:cs typeface="Times New Roman"/>
              <a:sym typeface="Times New Roman"/>
            </a:endParaRPr>
          </a:p>
          <a:p>
            <a:pPr indent="-317500" lvl="0" marL="628650" marR="687138" rtl="0" algn="just">
              <a:lnSpc>
                <a:spcPct val="150000"/>
              </a:lnSpc>
              <a:spcBef>
                <a:spcPts val="0"/>
              </a:spcBef>
              <a:spcAft>
                <a:spcPts val="0"/>
              </a:spcAft>
              <a:buSzPts val="1400"/>
              <a:buFont typeface="Times New Roman"/>
              <a:buChar char="●"/>
            </a:pPr>
            <a:r>
              <a:rPr lang="en">
                <a:uFill>
                  <a:noFill/>
                </a:uFill>
                <a:latin typeface="Times New Roman"/>
                <a:ea typeface="Times New Roman"/>
                <a:cs typeface="Times New Roman"/>
                <a:sym typeface="Times New Roman"/>
                <a:hlinkClick r:id="rId10"/>
              </a:rPr>
              <a:t>https://en.wikipedia.org/wiki/Metric_k-center</a:t>
            </a:r>
            <a:endParaRPr>
              <a:latin typeface="Times New Roman"/>
              <a:ea typeface="Times New Roman"/>
              <a:cs typeface="Times New Roman"/>
              <a:sym typeface="Times New Roman"/>
            </a:endParaRPr>
          </a:p>
          <a:p>
            <a:pPr indent="0" lvl="0" marL="457200" marR="972888" rtl="0" algn="just">
              <a:lnSpc>
                <a:spcPct val="150000"/>
              </a:lnSpc>
              <a:spcBef>
                <a:spcPts val="0"/>
              </a:spcBef>
              <a:spcAft>
                <a:spcPts val="0"/>
              </a:spcAft>
              <a:buNone/>
            </a:pPr>
            <a:r>
              <a:t/>
            </a:r>
            <a:endParaRPr sz="16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0"/>
          <p:cNvSpPr txBox="1"/>
          <p:nvPr>
            <p:ph idx="4294967295" type="body"/>
          </p:nvPr>
        </p:nvSpPr>
        <p:spPr>
          <a:xfrm>
            <a:off x="1442000" y="1895388"/>
            <a:ext cx="3850200" cy="2038500"/>
          </a:xfrm>
          <a:prstGeom prst="rect">
            <a:avLst/>
          </a:prstGeom>
          <a:solidFill>
            <a:schemeClr val="dk1"/>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lt1"/>
                </a:solidFill>
                <a:latin typeface="Times New Roman"/>
                <a:ea typeface="Times New Roman"/>
                <a:cs typeface="Times New Roman"/>
                <a:sym typeface="Times New Roman"/>
              </a:rPr>
              <a:t>SUBMITTED BY :</a:t>
            </a:r>
            <a:endParaRPr b="1" sz="19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b="1" sz="19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Nikhita A[ENG18CS0192]</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Nisha V[ENG18CS0194]</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Pavana M[ENG18CS0207] </a:t>
            </a:r>
            <a:endParaRPr b="1"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Char char="●"/>
            </a:pPr>
            <a:r>
              <a:rPr b="1" lang="en" sz="1800">
                <a:latin typeface="Times New Roman"/>
                <a:ea typeface="Times New Roman"/>
                <a:cs typeface="Times New Roman"/>
                <a:sym typeface="Times New Roman"/>
              </a:rPr>
              <a:t>Pavithra H A[ENG18CS0208]</a:t>
            </a:r>
            <a:endParaRPr b="1" sz="1100">
              <a:latin typeface="Times New Roman"/>
              <a:ea typeface="Times New Roman"/>
              <a:cs typeface="Times New Roman"/>
              <a:sym typeface="Times New Roman"/>
            </a:endParaRPr>
          </a:p>
        </p:txBody>
      </p:sp>
      <p:pic>
        <p:nvPicPr>
          <p:cNvPr id="359" name="Google Shape;359;p50"/>
          <p:cNvPicPr preferRelativeResize="0"/>
          <p:nvPr/>
        </p:nvPicPr>
        <p:blipFill rotWithShape="1">
          <a:blip r:embed="rId3">
            <a:alphaModFix/>
          </a:blip>
          <a:srcRect b="5795" l="5834" r="15746" t="10213"/>
          <a:stretch/>
        </p:blipFill>
        <p:spPr>
          <a:xfrm rot="959161">
            <a:off x="5936729" y="1396047"/>
            <a:ext cx="1908490" cy="2114083"/>
          </a:xfrm>
          <a:prstGeom prst="rect">
            <a:avLst/>
          </a:prstGeom>
          <a:noFill/>
          <a:ln>
            <a:noFill/>
          </a:ln>
        </p:spPr>
      </p:pic>
      <p:sp>
        <p:nvSpPr>
          <p:cNvPr id="360" name="Google Shape;360;p50"/>
          <p:cNvSpPr txBox="1"/>
          <p:nvPr/>
        </p:nvSpPr>
        <p:spPr>
          <a:xfrm>
            <a:off x="7096664" y="820100"/>
            <a:ext cx="706500" cy="2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2"/>
          <p:cNvSpPr txBox="1"/>
          <p:nvPr/>
        </p:nvSpPr>
        <p:spPr>
          <a:xfrm>
            <a:off x="403625" y="389700"/>
            <a:ext cx="8309100" cy="4300500"/>
          </a:xfrm>
          <a:prstGeom prst="rect">
            <a:avLst/>
          </a:prstGeom>
          <a:solidFill>
            <a:srgbClr val="EAD1DC"/>
          </a:solidFill>
          <a:ln>
            <a:noFill/>
          </a:ln>
        </p:spPr>
        <p:txBody>
          <a:bodyPr anchorCtr="0" anchor="t" bIns="91425" lIns="0" spcFirstLastPara="1" rIns="91425" wrap="square" tIns="91425">
            <a:noAutofit/>
          </a:bodyPr>
          <a:lstStyle/>
          <a:p>
            <a:pPr indent="0" lvl="0" marL="114300" rtl="0" algn="just">
              <a:lnSpc>
                <a:spcPct val="150000"/>
              </a:lnSpc>
              <a:spcBef>
                <a:spcPts val="0"/>
              </a:spcBef>
              <a:spcAft>
                <a:spcPts val="0"/>
              </a:spcAft>
              <a:buNone/>
            </a:pPr>
            <a:r>
              <a:rPr b="1" lang="en" sz="3000">
                <a:latin typeface="Times New Roman"/>
                <a:ea typeface="Times New Roman"/>
                <a:cs typeface="Times New Roman"/>
                <a:sym typeface="Times New Roman"/>
              </a:rPr>
              <a:t>                             </a:t>
            </a:r>
            <a:r>
              <a:rPr b="1" lang="en" sz="2400">
                <a:latin typeface="Times New Roman"/>
                <a:ea typeface="Times New Roman"/>
                <a:cs typeface="Times New Roman"/>
                <a:sym typeface="Times New Roman"/>
              </a:rPr>
              <a:t>1. </a:t>
            </a:r>
            <a:r>
              <a:rPr b="1" lang="en" sz="2400" u="sng">
                <a:latin typeface="Times New Roman"/>
                <a:ea typeface="Times New Roman"/>
                <a:cs typeface="Times New Roman"/>
                <a:sym typeface="Times New Roman"/>
              </a:rPr>
              <a:t>Introducti</a:t>
            </a:r>
            <a:r>
              <a:rPr b="1" lang="en" sz="2400" u="sng">
                <a:latin typeface="Times New Roman"/>
                <a:ea typeface="Times New Roman"/>
                <a:cs typeface="Times New Roman"/>
                <a:sym typeface="Times New Roman"/>
              </a:rPr>
              <a:t>on</a:t>
            </a:r>
            <a:r>
              <a:rPr b="1" lang="en" sz="2400">
                <a:latin typeface="Times New Roman"/>
                <a:ea typeface="Times New Roman"/>
                <a:cs typeface="Times New Roman"/>
                <a:sym typeface="Times New Roman"/>
              </a:rPr>
              <a:t> </a:t>
            </a:r>
            <a:endParaRPr b="1" sz="2400">
              <a:latin typeface="Times New Roman"/>
              <a:ea typeface="Times New Roman"/>
              <a:cs typeface="Times New Roman"/>
              <a:sym typeface="Times New Roman"/>
            </a:endParaRPr>
          </a:p>
          <a:p>
            <a:pPr indent="0" lvl="0" marL="457200" marR="450281" rtl="0" algn="just">
              <a:lnSpc>
                <a:spcPct val="200000"/>
              </a:lnSpc>
              <a:spcBef>
                <a:spcPts val="0"/>
              </a:spcBef>
              <a:spcAft>
                <a:spcPts val="0"/>
              </a:spcAft>
              <a:buNone/>
            </a:pPr>
            <a:r>
              <a:rPr b="1" lang="en">
                <a:latin typeface="Times New Roman"/>
                <a:ea typeface="Times New Roman"/>
                <a:cs typeface="Times New Roman"/>
                <a:sym typeface="Times New Roman"/>
              </a:rPr>
              <a:t>The  problem is a classical </a:t>
            </a:r>
            <a:r>
              <a:rPr b="1" lang="en">
                <a:uFill>
                  <a:noFill/>
                </a:uFill>
                <a:latin typeface="Times New Roman"/>
                <a:ea typeface="Times New Roman"/>
                <a:cs typeface="Times New Roman"/>
                <a:sym typeface="Times New Roman"/>
                <a:hlinkClick r:id="rId3"/>
              </a:rPr>
              <a:t>NP-hard</a:t>
            </a:r>
            <a:r>
              <a:rPr b="1" lang="en">
                <a:latin typeface="Times New Roman"/>
                <a:ea typeface="Times New Roman"/>
                <a:cs typeface="Times New Roman"/>
                <a:sym typeface="Times New Roman"/>
              </a:rPr>
              <a:t> problem in </a:t>
            </a:r>
            <a:r>
              <a:rPr b="1" lang="en">
                <a:uFill>
                  <a:noFill/>
                </a:uFill>
                <a:latin typeface="Times New Roman"/>
                <a:ea typeface="Times New Roman"/>
                <a:cs typeface="Times New Roman"/>
                <a:sym typeface="Times New Roman"/>
                <a:hlinkClick r:id="rId4"/>
              </a:rPr>
              <a:t>computer science</a:t>
            </a:r>
            <a:r>
              <a:rPr b="1" lang="en">
                <a:latin typeface="Times New Roman"/>
                <a:ea typeface="Times New Roman"/>
                <a:cs typeface="Times New Roman"/>
                <a:sym typeface="Times New Roman"/>
              </a:rPr>
              <a:t>. It has application in </a:t>
            </a:r>
            <a:r>
              <a:rPr b="1" lang="en">
                <a:uFill>
                  <a:noFill/>
                </a:uFill>
                <a:latin typeface="Times New Roman"/>
                <a:ea typeface="Times New Roman"/>
                <a:cs typeface="Times New Roman"/>
                <a:sym typeface="Times New Roman"/>
                <a:hlinkClick r:id="rId5"/>
              </a:rPr>
              <a:t>facility location</a:t>
            </a:r>
            <a:r>
              <a:rPr b="1" lang="en">
                <a:latin typeface="Times New Roman"/>
                <a:ea typeface="Times New Roman"/>
                <a:cs typeface="Times New Roman"/>
                <a:sym typeface="Times New Roman"/>
              </a:rPr>
              <a:t> and </a:t>
            </a:r>
            <a:r>
              <a:rPr b="1" lang="en">
                <a:uFill>
                  <a:noFill/>
                </a:uFill>
                <a:latin typeface="Times New Roman"/>
                <a:ea typeface="Times New Roman"/>
                <a:cs typeface="Times New Roman"/>
                <a:sym typeface="Times New Roman"/>
                <a:hlinkClick r:id="rId6"/>
              </a:rPr>
              <a:t>clustering</a:t>
            </a:r>
            <a:r>
              <a:rPr b="1" lang="en">
                <a:latin typeface="Times New Roman"/>
                <a:ea typeface="Times New Roman"/>
                <a:cs typeface="Times New Roman"/>
                <a:sym typeface="Times New Roman"/>
              </a:rPr>
              <a:t>. Basically, the problem models the following real problem that is given a city with facilities, we find the best facilities where to build fire stations. Since firemen must attend any emergency as quickly as possible, the distance from the farthest facility to its nearest fire station has to be as small as possible. In other words, the position of the fire stations must be such that every possible fire is attended as quickly as possible. This can be done by using DYNAMIC PROGRAMMING.</a:t>
            </a:r>
            <a:endParaRPr b="1">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3"/>
          <p:cNvSpPr txBox="1"/>
          <p:nvPr/>
        </p:nvSpPr>
        <p:spPr>
          <a:xfrm>
            <a:off x="394600" y="386275"/>
            <a:ext cx="8313900" cy="4335300"/>
          </a:xfrm>
          <a:prstGeom prst="rect">
            <a:avLst/>
          </a:prstGeom>
          <a:solidFill>
            <a:srgbClr val="D0E0E3"/>
          </a:solidFill>
          <a:ln>
            <a:noFill/>
          </a:ln>
        </p:spPr>
        <p:txBody>
          <a:bodyPr anchorCtr="0" anchor="t" bIns="91425" lIns="91425" spcFirstLastPara="1" rIns="91425" wrap="square" tIns="91425">
            <a:noAutofit/>
          </a:bodyPr>
          <a:lstStyle/>
          <a:p>
            <a:pPr indent="0" lvl="0" marL="457200" marR="351064" rtl="0" algn="just">
              <a:lnSpc>
                <a:spcPct val="150000"/>
              </a:lnSpc>
              <a:spcBef>
                <a:spcPts val="0"/>
              </a:spcBef>
              <a:spcAft>
                <a:spcPts val="0"/>
              </a:spcAft>
              <a:buNone/>
            </a:pPr>
            <a:r>
              <a:t/>
            </a:r>
            <a:endParaRPr b="1" sz="1800">
              <a:solidFill>
                <a:srgbClr val="741B47"/>
              </a:solidFill>
              <a:latin typeface="Times New Roman"/>
              <a:ea typeface="Times New Roman"/>
              <a:cs typeface="Times New Roman"/>
              <a:sym typeface="Times New Roman"/>
            </a:endParaRPr>
          </a:p>
          <a:p>
            <a:pPr indent="0" lvl="0" marL="457200" marR="522514" rtl="0" algn="just">
              <a:lnSpc>
                <a:spcPct val="200000"/>
              </a:lnSpc>
              <a:spcBef>
                <a:spcPts val="0"/>
              </a:spcBef>
              <a:spcAft>
                <a:spcPts val="0"/>
              </a:spcAft>
              <a:buNone/>
            </a:pPr>
            <a:r>
              <a:rPr b="1" lang="en">
                <a:latin typeface="Times New Roman"/>
                <a:ea typeface="Times New Roman"/>
                <a:cs typeface="Times New Roman"/>
                <a:sym typeface="Times New Roman"/>
              </a:rPr>
              <a:t>Dynamic Programming is mainly an optimization over plain recursion</a:t>
            </a:r>
            <a:r>
              <a:rPr b="1" lang="en">
                <a:latin typeface="Times New Roman"/>
                <a:ea typeface="Times New Roman"/>
                <a:cs typeface="Times New Roman"/>
                <a:sym typeface="Times New Roman"/>
              </a:rPr>
              <a:t>.</a:t>
            </a:r>
            <a:r>
              <a:rPr b="1" lang="en">
                <a:latin typeface="Times New Roman"/>
                <a:ea typeface="Times New Roman"/>
                <a:cs typeface="Times New Roman"/>
                <a:sym typeface="Times New Roman"/>
              </a:rPr>
              <a:t> Wherever we see a recursive solution that has repeated calls for same inputs, we can optimize it using Dynamic Programming. The idea is to simply store the results of subproblems, so that we do not have to re-compute them when needed later. This simple optimization reduces time complexities from exponential to polynomial. For example, if we write simple recursive solution for Fibonacci numbers, we get exponential time complexity and if we optimize it by storing solutions of subproblems, time complexity reduces to linear.</a:t>
            </a:r>
            <a:endParaRPr b="1">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4"/>
          <p:cNvSpPr txBox="1"/>
          <p:nvPr/>
        </p:nvSpPr>
        <p:spPr>
          <a:xfrm>
            <a:off x="0" y="0"/>
            <a:ext cx="5170800" cy="5143500"/>
          </a:xfrm>
          <a:prstGeom prst="rect">
            <a:avLst/>
          </a:prstGeom>
          <a:solidFill>
            <a:srgbClr val="B6D7A8"/>
          </a:solid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2000">
                <a:latin typeface="Times New Roman"/>
                <a:ea typeface="Times New Roman"/>
                <a:cs typeface="Times New Roman"/>
                <a:sym typeface="Times New Roman"/>
              </a:rPr>
              <a:t>           </a:t>
            </a:r>
            <a:r>
              <a:rPr b="1" lang="en" sz="2200">
                <a:latin typeface="Times New Roman"/>
                <a:ea typeface="Times New Roman"/>
                <a:cs typeface="Times New Roman"/>
                <a:sym typeface="Times New Roman"/>
              </a:rPr>
              <a:t>    1.1 </a:t>
            </a:r>
            <a:r>
              <a:rPr b="1" lang="en" sz="2200" u="sng">
                <a:latin typeface="Times New Roman"/>
                <a:ea typeface="Times New Roman"/>
                <a:cs typeface="Times New Roman"/>
                <a:sym typeface="Times New Roman"/>
              </a:rPr>
              <a:t>P</a:t>
            </a:r>
            <a:r>
              <a:rPr b="1" lang="en" sz="2200" u="sng">
                <a:latin typeface="Times New Roman"/>
                <a:ea typeface="Times New Roman"/>
                <a:cs typeface="Times New Roman"/>
                <a:sym typeface="Times New Roman"/>
              </a:rPr>
              <a:t>roblem Statement</a:t>
            </a:r>
            <a:endParaRPr b="1" sz="2200" u="sng">
              <a:latin typeface="Times New Roman"/>
              <a:ea typeface="Times New Roman"/>
              <a:cs typeface="Times New Roman"/>
              <a:sym typeface="Times New Roman"/>
            </a:endParaRPr>
          </a:p>
          <a:p>
            <a:pPr indent="0" lvl="0" marL="0" marR="408214" rtl="0" algn="just">
              <a:lnSpc>
                <a:spcPct val="200000"/>
              </a:lnSpc>
              <a:spcBef>
                <a:spcPts val="0"/>
              </a:spcBef>
              <a:spcAft>
                <a:spcPts val="0"/>
              </a:spcAft>
              <a:buNone/>
            </a:pPr>
            <a:r>
              <a:t/>
            </a:r>
            <a:endParaRPr sz="1800">
              <a:latin typeface="Times New Roman"/>
              <a:ea typeface="Times New Roman"/>
              <a:cs typeface="Times New Roman"/>
              <a:sym typeface="Times New Roman"/>
            </a:endParaRPr>
          </a:p>
          <a:p>
            <a:pPr indent="0" lvl="0" marL="457200" marR="408214" rtl="0" algn="just">
              <a:lnSpc>
                <a:spcPct val="200000"/>
              </a:lnSpc>
              <a:spcBef>
                <a:spcPts val="0"/>
              </a:spcBef>
              <a:spcAft>
                <a:spcPts val="0"/>
              </a:spcAft>
              <a:buNone/>
            </a:pPr>
            <a:r>
              <a:rPr b="1" lang="en">
                <a:latin typeface="Times New Roman"/>
                <a:ea typeface="Times New Roman"/>
                <a:cs typeface="Times New Roman"/>
                <a:sym typeface="Times New Roman"/>
              </a:rPr>
              <a:t>Given n cities and distances between every pair of cities, we need to select k cities to place warehouses (or ATMs or Cloud Server) such that the maximum distance of a city to a warehouse (or ATM or Cloud Server) is minimized.</a:t>
            </a:r>
            <a:endParaRPr b="1">
              <a:latin typeface="Times New Roman"/>
              <a:ea typeface="Times New Roman"/>
              <a:cs typeface="Times New Roman"/>
              <a:sym typeface="Times New Roman"/>
            </a:endParaRPr>
          </a:p>
        </p:txBody>
      </p:sp>
      <p:pic>
        <p:nvPicPr>
          <p:cNvPr id="246" name="Google Shape;246;p34"/>
          <p:cNvPicPr preferRelativeResize="0"/>
          <p:nvPr/>
        </p:nvPicPr>
        <p:blipFill rotWithShape="1">
          <a:blip r:embed="rId3">
            <a:alphaModFix/>
          </a:blip>
          <a:srcRect b="14674" l="3491" r="56335" t="13180"/>
          <a:stretch/>
        </p:blipFill>
        <p:spPr>
          <a:xfrm>
            <a:off x="2481425" y="2816700"/>
            <a:ext cx="1999176" cy="1932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5"/>
          <p:cNvSpPr txBox="1"/>
          <p:nvPr>
            <p:ph idx="4294967295" type="body"/>
          </p:nvPr>
        </p:nvSpPr>
        <p:spPr>
          <a:xfrm>
            <a:off x="0" y="1567325"/>
            <a:ext cx="9144000" cy="3576300"/>
          </a:xfrm>
          <a:prstGeom prst="rect">
            <a:avLst/>
          </a:prstGeom>
          <a:solidFill>
            <a:srgbClr val="F4CCCC"/>
          </a:solidFill>
        </p:spPr>
        <p:txBody>
          <a:bodyPr anchorCtr="0" anchor="t" bIns="91425" lIns="91425" spcFirstLastPara="1" rIns="91425" wrap="square" tIns="91425">
            <a:noAutofit/>
          </a:bodyPr>
          <a:lstStyle/>
          <a:p>
            <a:pPr indent="0" lvl="0" marL="857250" marR="1181100" rtl="0" algn="ctr">
              <a:spcBef>
                <a:spcPts val="0"/>
              </a:spcBef>
              <a:spcAft>
                <a:spcPts val="0"/>
              </a:spcAft>
              <a:buNone/>
            </a:pPr>
            <a:r>
              <a:rPr b="1" lang="en" sz="2200">
                <a:solidFill>
                  <a:srgbClr val="000000"/>
                </a:solidFill>
                <a:latin typeface="Times New Roman"/>
                <a:ea typeface="Times New Roman"/>
                <a:cs typeface="Times New Roman"/>
                <a:sym typeface="Times New Roman"/>
              </a:rPr>
              <a:t>     </a:t>
            </a:r>
            <a:r>
              <a:rPr b="1" lang="en" sz="2200">
                <a:solidFill>
                  <a:srgbClr val="000000"/>
                </a:solidFill>
                <a:latin typeface="Times New Roman"/>
                <a:ea typeface="Times New Roman"/>
                <a:cs typeface="Times New Roman"/>
                <a:sym typeface="Times New Roman"/>
              </a:rPr>
              <a:t>1.2 </a:t>
            </a:r>
            <a:r>
              <a:rPr b="1" lang="en" sz="2200" u="sng">
                <a:solidFill>
                  <a:srgbClr val="000000"/>
                </a:solidFill>
                <a:latin typeface="Times New Roman"/>
                <a:ea typeface="Times New Roman"/>
                <a:cs typeface="Times New Roman"/>
                <a:sym typeface="Times New Roman"/>
              </a:rPr>
              <a:t>O</a:t>
            </a:r>
            <a:r>
              <a:rPr b="1" lang="en" sz="2200" u="sng">
                <a:solidFill>
                  <a:srgbClr val="000000"/>
                </a:solidFill>
                <a:latin typeface="Times New Roman"/>
                <a:ea typeface="Times New Roman"/>
                <a:cs typeface="Times New Roman"/>
                <a:sym typeface="Times New Roman"/>
              </a:rPr>
              <a:t>bjectives</a:t>
            </a:r>
            <a:endParaRPr b="1" sz="2200" u="sng">
              <a:solidFill>
                <a:srgbClr val="000000"/>
              </a:solidFill>
              <a:latin typeface="Times New Roman"/>
              <a:ea typeface="Times New Roman"/>
              <a:cs typeface="Times New Roman"/>
              <a:sym typeface="Times New Roman"/>
            </a:endParaRPr>
          </a:p>
          <a:p>
            <a:pPr indent="0" lvl="0" marL="857250" marR="1181100" rtl="0" algn="l">
              <a:spcBef>
                <a:spcPts val="0"/>
              </a:spcBef>
              <a:spcAft>
                <a:spcPts val="0"/>
              </a:spcAft>
              <a:buNone/>
            </a:pPr>
            <a:r>
              <a:t/>
            </a:r>
            <a:endParaRPr b="1" sz="2200">
              <a:solidFill>
                <a:srgbClr val="000000"/>
              </a:solidFill>
              <a:latin typeface="Times New Roman"/>
              <a:ea typeface="Times New Roman"/>
              <a:cs typeface="Times New Roman"/>
              <a:sym typeface="Times New Roman"/>
            </a:endParaRPr>
          </a:p>
          <a:p>
            <a:pPr indent="0" lvl="0" marL="857250" marR="118110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88900" lvl="0" marL="857250" marR="1181100" rtl="0" algn="just">
              <a:lnSpc>
                <a:spcPct val="2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To find the best possible accurate result for maximum </a:t>
            </a:r>
            <a:r>
              <a:rPr lang="en" sz="1400">
                <a:solidFill>
                  <a:srgbClr val="000000"/>
                </a:solidFill>
                <a:latin typeface="Times New Roman"/>
                <a:ea typeface="Times New Roman"/>
                <a:cs typeface="Times New Roman"/>
                <a:sym typeface="Times New Roman"/>
              </a:rPr>
              <a:t>inputs</a:t>
            </a:r>
            <a:r>
              <a:rPr lang="en" sz="1400">
                <a:solidFill>
                  <a:srgbClr val="000000"/>
                </a:solidFill>
                <a:latin typeface="Times New Roman"/>
                <a:ea typeface="Times New Roman"/>
                <a:cs typeface="Times New Roman"/>
                <a:sym typeface="Times New Roman"/>
              </a:rPr>
              <a:t>.</a:t>
            </a:r>
            <a:endParaRPr sz="1400">
              <a:solidFill>
                <a:srgbClr val="000000"/>
              </a:solidFill>
              <a:latin typeface="Times New Roman"/>
              <a:ea typeface="Times New Roman"/>
              <a:cs typeface="Times New Roman"/>
              <a:sym typeface="Times New Roman"/>
            </a:endParaRPr>
          </a:p>
          <a:p>
            <a:pPr indent="-88900" lvl="0" marL="857250" marR="1181100" rtl="0" algn="just">
              <a:lnSpc>
                <a:spcPct val="2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To provide solution to a problem where  maximum distance objects can also access a particular requirement in a minimum length of complexity.</a:t>
            </a:r>
            <a:endParaRPr sz="1400">
              <a:solidFill>
                <a:srgbClr val="000000"/>
              </a:solidFill>
              <a:latin typeface="Times New Roman"/>
              <a:ea typeface="Times New Roman"/>
              <a:cs typeface="Times New Roman"/>
              <a:sym typeface="Times New Roman"/>
            </a:endParaRPr>
          </a:p>
          <a:p>
            <a:pPr indent="-88900" lvl="0" marL="857250" marR="1181100" rtl="0" algn="just">
              <a:lnSpc>
                <a:spcPct val="200000"/>
              </a:lnSpc>
              <a:spcBef>
                <a:spcPts val="0"/>
              </a:spcBef>
              <a:spcAft>
                <a:spcPts val="0"/>
              </a:spcAft>
              <a:buClr>
                <a:srgbClr val="000000"/>
              </a:buClr>
              <a:buSzPts val="1400"/>
              <a:buFont typeface="Times New Roman"/>
              <a:buChar char="●"/>
            </a:pPr>
            <a:r>
              <a:rPr lang="en" sz="1400">
                <a:solidFill>
                  <a:srgbClr val="000000"/>
                </a:solidFill>
                <a:latin typeface="Times New Roman"/>
                <a:ea typeface="Times New Roman"/>
                <a:cs typeface="Times New Roman"/>
                <a:sym typeface="Times New Roman"/>
              </a:rPr>
              <a:t>To choose k vertices as centers in a weighted undirected graph in which the edge weights obey the triangle inequality so that the maximum distance of any vertex to its nearest center is minimized.</a:t>
            </a:r>
            <a:endParaRPr sz="120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6"/>
          <p:cNvSpPr txBox="1"/>
          <p:nvPr>
            <p:ph idx="4294967295" type="subTitle"/>
          </p:nvPr>
        </p:nvSpPr>
        <p:spPr>
          <a:xfrm>
            <a:off x="3089750" y="0"/>
            <a:ext cx="6054300" cy="5143500"/>
          </a:xfrm>
          <a:prstGeom prst="rect">
            <a:avLst/>
          </a:prstGeom>
          <a:solidFill>
            <a:srgbClr val="F6B26B"/>
          </a:solidFill>
        </p:spPr>
        <p:txBody>
          <a:bodyPr anchorCtr="0" anchor="t" bIns="91425" lIns="91425" spcFirstLastPara="1" rIns="91425" wrap="square" tIns="91425">
            <a:noAutofit/>
          </a:bodyPr>
          <a:lstStyle/>
          <a:p>
            <a:pPr indent="0" lvl="0" marL="685800" rtl="0" algn="just">
              <a:spcBef>
                <a:spcPts val="0"/>
              </a:spcBef>
              <a:spcAft>
                <a:spcPts val="0"/>
              </a:spcAft>
              <a:buNone/>
            </a:pPr>
            <a:r>
              <a:rPr b="1" lang="en" sz="2400">
                <a:solidFill>
                  <a:srgbClr val="000000"/>
                </a:solidFill>
                <a:latin typeface="Times New Roman"/>
                <a:ea typeface="Times New Roman"/>
                <a:cs typeface="Times New Roman"/>
                <a:sym typeface="Times New Roman"/>
              </a:rPr>
              <a:t>       </a:t>
            </a:r>
            <a:endParaRPr b="1" sz="2400">
              <a:solidFill>
                <a:srgbClr val="000000"/>
              </a:solidFill>
              <a:latin typeface="Times New Roman"/>
              <a:ea typeface="Times New Roman"/>
              <a:cs typeface="Times New Roman"/>
              <a:sym typeface="Times New Roman"/>
            </a:endParaRPr>
          </a:p>
          <a:p>
            <a:pPr indent="0" lvl="0" marL="685800" rtl="0" algn="just">
              <a:spcBef>
                <a:spcPts val="0"/>
              </a:spcBef>
              <a:spcAft>
                <a:spcPts val="0"/>
              </a:spcAft>
              <a:buNone/>
            </a:pPr>
            <a:r>
              <a:rPr b="1" lang="en" sz="2400">
                <a:solidFill>
                  <a:srgbClr val="000000"/>
                </a:solidFill>
                <a:latin typeface="Times New Roman"/>
                <a:ea typeface="Times New Roman"/>
                <a:cs typeface="Times New Roman"/>
                <a:sym typeface="Times New Roman"/>
              </a:rPr>
              <a:t>        </a:t>
            </a:r>
            <a:r>
              <a:rPr b="1" lang="en" sz="2400" u="sng">
                <a:solidFill>
                  <a:srgbClr val="000000"/>
                </a:solidFill>
                <a:latin typeface="Times New Roman"/>
                <a:ea typeface="Times New Roman"/>
                <a:cs typeface="Times New Roman"/>
                <a:sym typeface="Times New Roman"/>
              </a:rPr>
              <a:t> </a:t>
            </a:r>
            <a:r>
              <a:rPr b="1" lang="en" sz="2400" u="sng">
                <a:solidFill>
                  <a:srgbClr val="000000"/>
                </a:solidFill>
                <a:latin typeface="Times New Roman"/>
                <a:ea typeface="Times New Roman"/>
                <a:cs typeface="Times New Roman"/>
                <a:sym typeface="Times New Roman"/>
              </a:rPr>
              <a:t>2. System requirements</a:t>
            </a:r>
            <a:endParaRPr b="1" sz="2400" u="sng">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b="1" sz="2200">
              <a:solidFill>
                <a:srgbClr val="000000"/>
              </a:solidFill>
              <a:latin typeface="Times New Roman"/>
              <a:ea typeface="Times New Roman"/>
              <a:cs typeface="Times New Roman"/>
              <a:sym typeface="Times New Roman"/>
            </a:endParaRPr>
          </a:p>
          <a:p>
            <a:pPr indent="0" lvl="0" marL="914400" rtl="0" algn="just">
              <a:spcBef>
                <a:spcPts val="0"/>
              </a:spcBef>
              <a:spcAft>
                <a:spcPts val="0"/>
              </a:spcAft>
              <a:buClr>
                <a:schemeClr val="dk1"/>
              </a:buClr>
              <a:buSzPts val="1100"/>
              <a:buFont typeface="Arial"/>
              <a:buNone/>
            </a:pPr>
            <a:r>
              <a:rPr b="1" lang="en" sz="2200">
                <a:solidFill>
                  <a:srgbClr val="000000"/>
                </a:solidFill>
                <a:latin typeface="Times New Roman"/>
                <a:ea typeface="Times New Roman"/>
                <a:cs typeface="Times New Roman"/>
                <a:sym typeface="Times New Roman"/>
              </a:rPr>
              <a:t>    </a:t>
            </a:r>
            <a:r>
              <a:rPr b="1" lang="en" sz="2200">
                <a:solidFill>
                  <a:srgbClr val="000000"/>
                </a:solidFill>
                <a:latin typeface="Times New Roman"/>
                <a:ea typeface="Times New Roman"/>
                <a:cs typeface="Times New Roman"/>
                <a:sym typeface="Times New Roman"/>
              </a:rPr>
              <a:t>2.1 Functional requirements</a:t>
            </a:r>
            <a:endParaRPr b="1" sz="2200">
              <a:solidFill>
                <a:srgbClr val="000000"/>
              </a:solidFill>
              <a:latin typeface="Times New Roman"/>
              <a:ea typeface="Times New Roman"/>
              <a:cs typeface="Times New Roman"/>
              <a:sym typeface="Times New Roman"/>
            </a:endParaRPr>
          </a:p>
          <a:p>
            <a:pPr indent="0" lvl="0" marL="914400" rtl="0" algn="just">
              <a:spcBef>
                <a:spcPts val="0"/>
              </a:spcBef>
              <a:spcAft>
                <a:spcPts val="0"/>
              </a:spcAft>
              <a:buClr>
                <a:schemeClr val="dk1"/>
              </a:buClr>
              <a:buSzPts val="1100"/>
              <a:buFont typeface="Arial"/>
              <a:buNone/>
            </a:pPr>
            <a:r>
              <a:t/>
            </a:r>
            <a:endParaRPr b="1" sz="2200">
              <a:solidFill>
                <a:srgbClr val="000000"/>
              </a:solidFill>
              <a:latin typeface="Times New Roman"/>
              <a:ea typeface="Times New Roman"/>
              <a:cs typeface="Times New Roman"/>
              <a:sym typeface="Times New Roman"/>
            </a:endParaRPr>
          </a:p>
          <a:p>
            <a:pPr indent="-88900" lvl="0" marL="971550" marR="778328" rtl="0" algn="just">
              <a:lnSpc>
                <a:spcPct val="150000"/>
              </a:lnSpc>
              <a:spcBef>
                <a:spcPts val="0"/>
              </a:spcBef>
              <a:spcAft>
                <a:spcPts val="0"/>
              </a:spcAft>
              <a:buClr>
                <a:srgbClr val="000000"/>
              </a:buClr>
              <a:buSzPts val="1400"/>
              <a:buFont typeface="Times New Roman"/>
              <a:buChar char="●"/>
            </a:pPr>
            <a:r>
              <a:rPr b="1" lang="en" sz="1400">
                <a:solidFill>
                  <a:srgbClr val="000000"/>
                </a:solidFill>
                <a:latin typeface="Times New Roman"/>
                <a:ea typeface="Times New Roman"/>
                <a:cs typeface="Times New Roman"/>
                <a:sym typeface="Times New Roman"/>
              </a:rPr>
              <a:t> Get-pip.py : </a:t>
            </a:r>
            <a:r>
              <a:rPr lang="en" sz="1400">
                <a:solidFill>
                  <a:srgbClr val="000000"/>
                </a:solidFill>
                <a:latin typeface="Times New Roman"/>
                <a:ea typeface="Times New Roman"/>
                <a:cs typeface="Times New Roman"/>
                <a:sym typeface="Times New Roman"/>
              </a:rPr>
              <a:t>For installing python package libraries.</a:t>
            </a:r>
            <a:r>
              <a:rPr b="1" lang="en" sz="1400">
                <a:solidFill>
                  <a:srgbClr val="000000"/>
                </a:solidFill>
                <a:latin typeface="Times New Roman"/>
                <a:ea typeface="Times New Roman"/>
                <a:cs typeface="Times New Roman"/>
                <a:sym typeface="Times New Roman"/>
              </a:rPr>
              <a:t> </a:t>
            </a:r>
            <a:endParaRPr b="1" sz="1400">
              <a:solidFill>
                <a:srgbClr val="000000"/>
              </a:solidFill>
              <a:latin typeface="Times New Roman"/>
              <a:ea typeface="Times New Roman"/>
              <a:cs typeface="Times New Roman"/>
              <a:sym typeface="Times New Roman"/>
            </a:endParaRPr>
          </a:p>
          <a:p>
            <a:pPr indent="-88900" lvl="0" marL="971550" marR="778328" rtl="0" algn="just">
              <a:lnSpc>
                <a:spcPct val="150000"/>
              </a:lnSpc>
              <a:spcBef>
                <a:spcPts val="0"/>
              </a:spcBef>
              <a:spcAft>
                <a:spcPts val="0"/>
              </a:spcAft>
              <a:buClr>
                <a:srgbClr val="000000"/>
              </a:buClr>
              <a:buSzPts val="1400"/>
              <a:buFont typeface="Times New Roman"/>
              <a:buChar char="●"/>
            </a:pPr>
            <a:r>
              <a:rPr b="1" lang="en" sz="1400">
                <a:solidFill>
                  <a:srgbClr val="000000"/>
                </a:solidFill>
                <a:latin typeface="Times New Roman"/>
                <a:ea typeface="Times New Roman"/>
                <a:cs typeface="Times New Roman"/>
                <a:sym typeface="Times New Roman"/>
              </a:rPr>
              <a:t> NetworkX Library : </a:t>
            </a:r>
            <a:r>
              <a:rPr lang="en" sz="1400">
                <a:solidFill>
                  <a:srgbClr val="000000"/>
                </a:solidFill>
                <a:latin typeface="Times New Roman"/>
                <a:ea typeface="Times New Roman"/>
                <a:cs typeface="Times New Roman"/>
                <a:sym typeface="Times New Roman"/>
              </a:rPr>
              <a:t>For studying graphs.</a:t>
            </a:r>
            <a:endParaRPr b="1" sz="1400">
              <a:solidFill>
                <a:srgbClr val="000000"/>
              </a:solidFill>
              <a:latin typeface="Times New Roman"/>
              <a:ea typeface="Times New Roman"/>
              <a:cs typeface="Times New Roman"/>
              <a:sym typeface="Times New Roman"/>
            </a:endParaRPr>
          </a:p>
          <a:p>
            <a:pPr indent="-88900" lvl="0" marL="971550" marR="778328" rtl="0" algn="just">
              <a:lnSpc>
                <a:spcPct val="150000"/>
              </a:lnSpc>
              <a:spcBef>
                <a:spcPts val="0"/>
              </a:spcBef>
              <a:spcAft>
                <a:spcPts val="0"/>
              </a:spcAft>
              <a:buClr>
                <a:srgbClr val="000000"/>
              </a:buClr>
              <a:buSzPts val="1400"/>
              <a:buFont typeface="Times New Roman"/>
              <a:buChar char="●"/>
            </a:pPr>
            <a:r>
              <a:rPr b="1" lang="en" sz="1400">
                <a:solidFill>
                  <a:srgbClr val="000000"/>
                </a:solidFill>
                <a:latin typeface="Times New Roman"/>
                <a:ea typeface="Times New Roman"/>
                <a:cs typeface="Times New Roman"/>
                <a:sym typeface="Times New Roman"/>
              </a:rPr>
              <a:t> MatplotLib Library : </a:t>
            </a:r>
            <a:r>
              <a:rPr lang="en" sz="1400">
                <a:solidFill>
                  <a:srgbClr val="000000"/>
                </a:solidFill>
                <a:latin typeface="Times New Roman"/>
                <a:ea typeface="Times New Roman"/>
                <a:cs typeface="Times New Roman"/>
                <a:sym typeface="Times New Roman"/>
              </a:rPr>
              <a:t>Provides an object-oriented API for embedding plots into applications using general-purpose GUI toolkits like Tkinter, wxPython, Qt, or GTK+</a:t>
            </a:r>
            <a:endParaRPr b="1" sz="1400">
              <a:solidFill>
                <a:srgbClr val="000000"/>
              </a:solidFill>
              <a:latin typeface="Times New Roman"/>
              <a:ea typeface="Times New Roman"/>
              <a:cs typeface="Times New Roman"/>
              <a:sym typeface="Times New Roman"/>
            </a:endParaRPr>
          </a:p>
          <a:p>
            <a:pPr indent="-88900" lvl="0" marL="971550" marR="778328" rtl="0" algn="just">
              <a:lnSpc>
                <a:spcPct val="150000"/>
              </a:lnSpc>
              <a:spcBef>
                <a:spcPts val="0"/>
              </a:spcBef>
              <a:spcAft>
                <a:spcPts val="0"/>
              </a:spcAft>
              <a:buClr>
                <a:srgbClr val="000000"/>
              </a:buClr>
              <a:buSzPts val="1400"/>
              <a:buFont typeface="Times New Roman"/>
              <a:buChar char="●"/>
            </a:pPr>
            <a:r>
              <a:rPr b="1" lang="en" sz="1400">
                <a:solidFill>
                  <a:srgbClr val="000000"/>
                </a:solidFill>
                <a:latin typeface="Times New Roman"/>
                <a:ea typeface="Times New Roman"/>
                <a:cs typeface="Times New Roman"/>
                <a:sym typeface="Times New Roman"/>
              </a:rPr>
              <a:t> Operator Module : </a:t>
            </a:r>
            <a:r>
              <a:rPr lang="en" sz="1400">
                <a:solidFill>
                  <a:srgbClr val="000000"/>
                </a:solidFill>
                <a:latin typeface="Times New Roman"/>
                <a:ea typeface="Times New Roman"/>
                <a:cs typeface="Times New Roman"/>
                <a:sym typeface="Times New Roman"/>
              </a:rPr>
              <a:t>Exports a set of efficient functions corresponding to the intrinsic operators.</a:t>
            </a:r>
            <a:endParaRPr sz="1400">
              <a:solidFill>
                <a:srgbClr val="000000"/>
              </a:solidFill>
              <a:latin typeface="Times New Roman"/>
              <a:ea typeface="Times New Roman"/>
              <a:cs typeface="Times New Roman"/>
              <a:sym typeface="Times New Roman"/>
            </a:endParaRPr>
          </a:p>
          <a:p>
            <a:pPr indent="-88900" lvl="0" marL="971550" marR="778328" rtl="0" algn="just">
              <a:lnSpc>
                <a:spcPct val="150000"/>
              </a:lnSpc>
              <a:spcBef>
                <a:spcPts val="0"/>
              </a:spcBef>
              <a:spcAft>
                <a:spcPts val="0"/>
              </a:spcAft>
              <a:buClr>
                <a:srgbClr val="000000"/>
              </a:buClr>
              <a:buSzPts val="1400"/>
              <a:buFont typeface="Arial"/>
              <a:buChar char="●"/>
            </a:pPr>
            <a:r>
              <a:rPr b="1" lang="en" sz="1400">
                <a:solidFill>
                  <a:srgbClr val="000000"/>
                </a:solidFill>
                <a:latin typeface="Times New Roman"/>
                <a:ea typeface="Times New Roman"/>
                <a:cs typeface="Times New Roman"/>
                <a:sym typeface="Times New Roman"/>
              </a:rPr>
              <a:t> .txt Reader :</a:t>
            </a:r>
            <a:r>
              <a:rPr lang="en" sz="1400">
                <a:solidFill>
                  <a:srgbClr val="000000"/>
                </a:solidFill>
                <a:latin typeface="Times New Roman"/>
                <a:ea typeface="Times New Roman"/>
                <a:cs typeface="Times New Roman"/>
                <a:sym typeface="Times New Roman"/>
              </a:rPr>
              <a:t>TXT files can be opened with the built-in Notepad program in Windows</a:t>
            </a:r>
            <a:endParaRPr b="1" sz="1400">
              <a:solidFill>
                <a:srgbClr val="000000"/>
              </a:solidFill>
              <a:latin typeface="Times New Roman"/>
              <a:ea typeface="Times New Roman"/>
              <a:cs typeface="Times New Roman"/>
              <a:sym typeface="Times New Roman"/>
            </a:endParaRPr>
          </a:p>
          <a:p>
            <a:pPr indent="0" lvl="0" marL="0" marR="778328" rtl="0" algn="just">
              <a:lnSpc>
                <a:spcPct val="200000"/>
              </a:lnSpc>
              <a:spcBef>
                <a:spcPts val="0"/>
              </a:spcBef>
              <a:spcAft>
                <a:spcPts val="0"/>
              </a:spcAft>
              <a:buNone/>
            </a:pPr>
            <a:r>
              <a:t/>
            </a:r>
            <a:endParaRPr b="1" sz="1400">
              <a:solidFill>
                <a:srgbClr val="00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nvSpPr>
        <p:spPr>
          <a:xfrm>
            <a:off x="-81650" y="-60375"/>
            <a:ext cx="4558500" cy="5279700"/>
          </a:xfrm>
          <a:prstGeom prst="rect">
            <a:avLst/>
          </a:prstGeom>
          <a:solidFill>
            <a:srgbClr val="6FA8DC"/>
          </a:solidFill>
          <a:ln>
            <a:noFill/>
          </a:ln>
        </p:spPr>
        <p:txBody>
          <a:bodyPr anchorCtr="0" anchor="t" bIns="91425" lIns="91425" spcFirstLastPara="1" rIns="91425" wrap="square" tIns="91425">
            <a:noAutofit/>
          </a:bodyPr>
          <a:lstStyle/>
          <a:p>
            <a:pPr indent="2286000" lvl="0" marL="0" rtl="0" algn="l">
              <a:lnSpc>
                <a:spcPct val="150000"/>
              </a:lnSpc>
              <a:spcBef>
                <a:spcPts val="0"/>
              </a:spcBef>
              <a:spcAft>
                <a:spcPts val="0"/>
              </a:spcAft>
              <a:buNone/>
            </a:pPr>
            <a:r>
              <a:t/>
            </a:r>
            <a:endParaRPr b="1" sz="2000" u="sng">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2200">
                <a:latin typeface="Times New Roman"/>
                <a:ea typeface="Times New Roman"/>
                <a:cs typeface="Times New Roman"/>
                <a:sym typeface="Times New Roman"/>
              </a:rPr>
              <a:t>    			</a:t>
            </a:r>
            <a:endParaRPr b="1" sz="2200">
              <a:latin typeface="Times New Roman"/>
              <a:ea typeface="Times New Roman"/>
              <a:cs typeface="Times New Roman"/>
              <a:sym typeface="Times New Roman"/>
            </a:endParaRPr>
          </a:p>
          <a:p>
            <a:pPr indent="0" lvl="0" marL="1276342" rtl="0" algn="l">
              <a:lnSpc>
                <a:spcPct val="150000"/>
              </a:lnSpc>
              <a:spcBef>
                <a:spcPts val="0"/>
              </a:spcBef>
              <a:spcAft>
                <a:spcPts val="0"/>
              </a:spcAft>
              <a:buNone/>
            </a:pPr>
            <a:r>
              <a:rPr b="1" lang="en" sz="2200" u="sng">
                <a:latin typeface="Times New Roman"/>
                <a:ea typeface="Times New Roman"/>
                <a:cs typeface="Times New Roman"/>
                <a:sym typeface="Times New Roman"/>
              </a:rPr>
              <a:t>HARDWARE:</a:t>
            </a:r>
            <a:r>
              <a:rPr b="1" lang="en" sz="2200">
                <a:latin typeface="Times New Roman"/>
                <a:ea typeface="Times New Roman"/>
                <a:cs typeface="Times New Roman"/>
                <a:sym typeface="Times New Roman"/>
              </a:rPr>
              <a:t>  </a:t>
            </a:r>
            <a:r>
              <a:rPr b="1" lang="en">
                <a:latin typeface="Times New Roman"/>
                <a:ea typeface="Times New Roman"/>
                <a:cs typeface="Times New Roman"/>
                <a:sym typeface="Times New Roman"/>
              </a:rPr>
              <a:t>   </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b="1">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a:latin typeface="Times New Roman"/>
                <a:ea typeface="Times New Roman"/>
                <a:cs typeface="Times New Roman"/>
                <a:sym typeface="Times New Roman"/>
              </a:rPr>
              <a:t>         </a:t>
            </a:r>
            <a:endParaRPr b="1" u="sng">
              <a:latin typeface="Times New Roman"/>
              <a:ea typeface="Times New Roman"/>
              <a:cs typeface="Times New Roman"/>
              <a:sym typeface="Times New Roman"/>
            </a:endParaRPr>
          </a:p>
          <a:p>
            <a:pPr indent="977907" lvl="0" marL="0" rtl="0" algn="just">
              <a:lnSpc>
                <a:spcPct val="200000"/>
              </a:lnSpc>
              <a:spcBef>
                <a:spcPts val="0"/>
              </a:spcBef>
              <a:spcAft>
                <a:spcPts val="0"/>
              </a:spcAft>
              <a:buClr>
                <a:srgbClr val="000000"/>
              </a:buClr>
              <a:buSzPts val="1400"/>
              <a:buFont typeface="Times New Roman"/>
              <a:buAutoNum type="arabicPeriod"/>
            </a:pPr>
            <a:r>
              <a:rPr b="1" lang="en">
                <a:latin typeface="Times New Roman"/>
                <a:ea typeface="Times New Roman"/>
                <a:cs typeface="Times New Roman"/>
                <a:sym typeface="Times New Roman"/>
              </a:rPr>
              <a:t>Processor Pentium 4</a:t>
            </a:r>
            <a:endParaRPr b="1">
              <a:latin typeface="Times New Roman"/>
              <a:ea typeface="Times New Roman"/>
              <a:cs typeface="Times New Roman"/>
              <a:sym typeface="Times New Roman"/>
            </a:endParaRPr>
          </a:p>
          <a:p>
            <a:pPr indent="977907" lvl="0" marL="0" rtl="0" algn="just">
              <a:lnSpc>
                <a:spcPct val="200000"/>
              </a:lnSpc>
              <a:spcBef>
                <a:spcPts val="0"/>
              </a:spcBef>
              <a:spcAft>
                <a:spcPts val="0"/>
              </a:spcAft>
              <a:buClr>
                <a:srgbClr val="000000"/>
              </a:buClr>
              <a:buSzPts val="1400"/>
              <a:buFont typeface="Times New Roman"/>
              <a:buAutoNum type="arabicPeriod"/>
            </a:pPr>
            <a:r>
              <a:rPr b="1" lang="en">
                <a:latin typeface="Times New Roman"/>
                <a:ea typeface="Times New Roman"/>
                <a:cs typeface="Times New Roman"/>
                <a:sym typeface="Times New Roman"/>
              </a:rPr>
              <a:t>Hard disk drive 80GB</a:t>
            </a:r>
            <a:endParaRPr b="1">
              <a:latin typeface="Times New Roman"/>
              <a:ea typeface="Times New Roman"/>
              <a:cs typeface="Times New Roman"/>
              <a:sym typeface="Times New Roman"/>
            </a:endParaRPr>
          </a:p>
          <a:p>
            <a:pPr indent="977907" lvl="0" marL="0" rtl="0" algn="just">
              <a:lnSpc>
                <a:spcPct val="200000"/>
              </a:lnSpc>
              <a:spcBef>
                <a:spcPts val="0"/>
              </a:spcBef>
              <a:spcAft>
                <a:spcPts val="0"/>
              </a:spcAft>
              <a:buClr>
                <a:srgbClr val="000000"/>
              </a:buClr>
              <a:buSzPts val="1400"/>
              <a:buFont typeface="Times New Roman"/>
              <a:buAutoNum type="arabicPeriod"/>
            </a:pPr>
            <a:r>
              <a:rPr b="1" lang="en">
                <a:latin typeface="Times New Roman"/>
                <a:ea typeface="Times New Roman"/>
                <a:cs typeface="Times New Roman"/>
                <a:sym typeface="Times New Roman"/>
              </a:rPr>
              <a:t>RAM 256 MB</a:t>
            </a:r>
            <a:endParaRPr b="1">
              <a:latin typeface="Times New Roman"/>
              <a:ea typeface="Times New Roman"/>
              <a:cs typeface="Times New Roman"/>
              <a:sym typeface="Times New Roman"/>
            </a:endParaRPr>
          </a:p>
          <a:p>
            <a:pPr indent="977907" lvl="0" marL="0" rtl="0" algn="just">
              <a:lnSpc>
                <a:spcPct val="200000"/>
              </a:lnSpc>
              <a:spcBef>
                <a:spcPts val="0"/>
              </a:spcBef>
              <a:spcAft>
                <a:spcPts val="0"/>
              </a:spcAft>
              <a:buClr>
                <a:srgbClr val="000000"/>
              </a:buClr>
              <a:buSzPts val="1400"/>
              <a:buFont typeface="Times New Roman"/>
              <a:buAutoNum type="arabicPeriod"/>
            </a:pPr>
            <a:r>
              <a:rPr b="1" lang="en">
                <a:latin typeface="Times New Roman"/>
                <a:ea typeface="Times New Roman"/>
                <a:cs typeface="Times New Roman"/>
                <a:sym typeface="Times New Roman"/>
              </a:rPr>
              <a:t>Cache 512 </a:t>
            </a:r>
            <a:r>
              <a:rPr b="1" lang="en">
                <a:latin typeface="Times New Roman"/>
                <a:ea typeface="Times New Roman"/>
                <a:cs typeface="Times New Roman"/>
                <a:sym typeface="Times New Roman"/>
              </a:rPr>
              <a:t>KB</a:t>
            </a:r>
            <a:endParaRPr b="1">
              <a:latin typeface="Times New Roman"/>
              <a:ea typeface="Times New Roman"/>
              <a:cs typeface="Times New Roman"/>
              <a:sym typeface="Times New Roman"/>
            </a:endParaRPr>
          </a:p>
        </p:txBody>
      </p:sp>
      <p:grpSp>
        <p:nvGrpSpPr>
          <p:cNvPr id="262" name="Google Shape;262;p37"/>
          <p:cNvGrpSpPr/>
          <p:nvPr/>
        </p:nvGrpSpPr>
        <p:grpSpPr>
          <a:xfrm>
            <a:off x="166462" y="4291110"/>
            <a:ext cx="669202" cy="656928"/>
            <a:chOff x="-13966675" y="1639700"/>
            <a:chExt cx="354450" cy="351825"/>
          </a:xfrm>
        </p:grpSpPr>
        <p:sp>
          <p:nvSpPr>
            <p:cNvPr id="263" name="Google Shape;263;p37"/>
            <p:cNvSpPr/>
            <p:nvPr/>
          </p:nvSpPr>
          <p:spPr>
            <a:xfrm>
              <a:off x="-13776875" y="1888525"/>
              <a:ext cx="104775" cy="37625"/>
            </a:xfrm>
            <a:custGeom>
              <a:rect b="b" l="l" r="r" t="t"/>
              <a:pathLst>
                <a:path extrusionOk="0" h="1505" w="4191">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7"/>
            <p:cNvSpPr/>
            <p:nvPr/>
          </p:nvSpPr>
          <p:spPr>
            <a:xfrm>
              <a:off x="-13966675" y="1639700"/>
              <a:ext cx="354450" cy="351825"/>
            </a:xfrm>
            <a:custGeom>
              <a:rect b="b" l="l" r="r" t="t"/>
              <a:pathLst>
                <a:path extrusionOk="0" h="14073" w="14178">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7"/>
            <p:cNvSpPr/>
            <p:nvPr/>
          </p:nvSpPr>
          <p:spPr>
            <a:xfrm>
              <a:off x="-13923375" y="1723125"/>
              <a:ext cx="64625" cy="40925"/>
            </a:xfrm>
            <a:custGeom>
              <a:rect b="b" l="l" r="r" t="t"/>
              <a:pathLst>
                <a:path extrusionOk="0" h="1637" w="2585">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13798125" y="1805500"/>
              <a:ext cx="66175" cy="41575"/>
            </a:xfrm>
            <a:custGeom>
              <a:rect b="b" l="l" r="r" t="t"/>
              <a:pathLst>
                <a:path extrusionOk="0" h="1663" w="2647">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p:nvPr/>
          </p:nvSpPr>
          <p:spPr>
            <a:xfrm>
              <a:off x="-13714650" y="1805825"/>
              <a:ext cx="63825" cy="41250"/>
            </a:xfrm>
            <a:custGeom>
              <a:rect b="b" l="l" r="r" t="t"/>
              <a:pathLst>
                <a:path extrusionOk="0" h="1650" w="2553">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8"/>
          <p:cNvSpPr txBox="1"/>
          <p:nvPr>
            <p:ph idx="4294967295" type="body"/>
          </p:nvPr>
        </p:nvSpPr>
        <p:spPr>
          <a:xfrm>
            <a:off x="3870250" y="-47700"/>
            <a:ext cx="5361000" cy="5238900"/>
          </a:xfrm>
          <a:prstGeom prst="rect">
            <a:avLst/>
          </a:prstGeom>
          <a:solidFill>
            <a:srgbClr val="EA9999"/>
          </a:solidFill>
        </p:spPr>
        <p:txBody>
          <a:bodyPr anchorCtr="0" anchor="t" bIns="91425" lIns="91425" spcFirstLastPara="1" rIns="91425" wrap="square" tIns="91425">
            <a:noAutofit/>
          </a:bodyPr>
          <a:lstStyle/>
          <a:p>
            <a:pPr indent="0" lvl="0" marL="914400" rtl="0" algn="l">
              <a:lnSpc>
                <a:spcPct val="150000"/>
              </a:lnSpc>
              <a:spcBef>
                <a:spcPts val="0"/>
              </a:spcBef>
              <a:spcAft>
                <a:spcPts val="0"/>
              </a:spcAft>
              <a:buNone/>
            </a:pPr>
            <a:r>
              <a:t/>
            </a:r>
            <a:endParaRPr b="1" sz="2400" u="sng">
              <a:solidFill>
                <a:srgbClr val="000000"/>
              </a:solidFill>
              <a:latin typeface="Times New Roman"/>
              <a:ea typeface="Times New Roman"/>
              <a:cs typeface="Times New Roman"/>
              <a:sym typeface="Times New Roman"/>
            </a:endParaRPr>
          </a:p>
          <a:p>
            <a:pPr indent="0" lvl="0" marL="914400" rtl="0" algn="l">
              <a:lnSpc>
                <a:spcPct val="150000"/>
              </a:lnSpc>
              <a:spcBef>
                <a:spcPts val="0"/>
              </a:spcBef>
              <a:spcAft>
                <a:spcPts val="0"/>
              </a:spcAft>
              <a:buNone/>
            </a:pPr>
            <a:r>
              <a:t/>
            </a:r>
            <a:endParaRPr b="1" sz="2400" u="sng">
              <a:solidFill>
                <a:srgbClr val="000000"/>
              </a:solidFill>
              <a:latin typeface="Times New Roman"/>
              <a:ea typeface="Times New Roman"/>
              <a:cs typeface="Times New Roman"/>
              <a:sym typeface="Times New Roman"/>
            </a:endParaRPr>
          </a:p>
          <a:p>
            <a:pPr indent="0" lvl="0" marL="1371600" rtl="0" algn="l">
              <a:lnSpc>
                <a:spcPct val="150000"/>
              </a:lnSpc>
              <a:spcBef>
                <a:spcPts val="0"/>
              </a:spcBef>
              <a:spcAft>
                <a:spcPts val="0"/>
              </a:spcAft>
              <a:buNone/>
            </a:pPr>
            <a:r>
              <a:rPr b="1" lang="en" sz="2200" u="sng">
                <a:solidFill>
                  <a:srgbClr val="000000"/>
                </a:solidFill>
                <a:latin typeface="Times New Roman"/>
                <a:ea typeface="Times New Roman"/>
                <a:cs typeface="Times New Roman"/>
                <a:sym typeface="Times New Roman"/>
              </a:rPr>
              <a:t>SOFTWARE:</a:t>
            </a:r>
            <a:endParaRPr b="1" sz="2200" u="sng">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400" u="sng">
              <a:solidFill>
                <a:srgbClr val="000000"/>
              </a:solidFill>
              <a:latin typeface="Times New Roman"/>
              <a:ea typeface="Times New Roman"/>
              <a:cs typeface="Times New Roman"/>
              <a:sym typeface="Times New Roman"/>
            </a:endParaRPr>
          </a:p>
          <a:p>
            <a:pPr indent="-317500" lvl="0" marL="914400" rtl="0" algn="l">
              <a:lnSpc>
                <a:spcPct val="20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Language used: Python 3.8 </a:t>
            </a:r>
            <a:endParaRPr sz="1400">
              <a:solidFill>
                <a:srgbClr val="000000"/>
              </a:solidFill>
              <a:latin typeface="Times New Roman"/>
              <a:ea typeface="Times New Roman"/>
              <a:cs typeface="Times New Roman"/>
              <a:sym typeface="Times New Roman"/>
            </a:endParaRPr>
          </a:p>
          <a:p>
            <a:pPr indent="-317500" lvl="0" marL="914400" rtl="0" algn="l">
              <a:lnSpc>
                <a:spcPct val="20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Libraries used : matplotlib.pyplot</a:t>
            </a:r>
            <a:endParaRPr sz="1400">
              <a:solidFill>
                <a:srgbClr val="000000"/>
              </a:solidFill>
              <a:latin typeface="Times New Roman"/>
              <a:ea typeface="Times New Roman"/>
              <a:cs typeface="Times New Roman"/>
              <a:sym typeface="Times New Roman"/>
            </a:endParaRPr>
          </a:p>
          <a:p>
            <a:pPr indent="-317500" lvl="0" marL="914400" rtl="0" algn="l">
              <a:lnSpc>
                <a:spcPct val="200000"/>
              </a:lnSpc>
              <a:spcBef>
                <a:spcPts val="0"/>
              </a:spcBef>
              <a:spcAft>
                <a:spcPts val="0"/>
              </a:spcAft>
              <a:buClr>
                <a:srgbClr val="000000"/>
              </a:buClr>
              <a:buSzPts val="1400"/>
              <a:buFont typeface="Times New Roman"/>
              <a:buAutoNum type="arabicPeriod"/>
            </a:pPr>
            <a:r>
              <a:rPr lang="en" sz="1400">
                <a:solidFill>
                  <a:srgbClr val="000000"/>
                </a:solidFill>
                <a:latin typeface="Times New Roman"/>
                <a:ea typeface="Times New Roman"/>
                <a:cs typeface="Times New Roman"/>
                <a:sym typeface="Times New Roman"/>
              </a:rPr>
              <a:t>Operating system: Ubuntu or Windows 7 and above</a:t>
            </a:r>
            <a:endParaRPr sz="1400">
              <a:solidFill>
                <a:srgbClr val="000000"/>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p:txBody>
      </p:sp>
      <p:sp>
        <p:nvSpPr>
          <p:cNvPr id="273" name="Google Shape;273;p38"/>
          <p:cNvSpPr/>
          <p:nvPr/>
        </p:nvSpPr>
        <p:spPr>
          <a:xfrm>
            <a:off x="8341150" y="4206900"/>
            <a:ext cx="731257" cy="874615"/>
          </a:xfrm>
          <a:custGeom>
            <a:rect b="b" l="l" r="r" t="t"/>
            <a:pathLst>
              <a:path extrusionOk="0" h="12194" w="12131">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000000"/>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Colorful In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